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handoutMasterIdLst>
    <p:handoutMasterId r:id="rId53"/>
  </p:handoutMasterIdLst>
  <p:sldIdLst>
    <p:sldId id="257" r:id="rId2"/>
    <p:sldId id="258" r:id="rId3"/>
    <p:sldId id="382" r:id="rId4"/>
    <p:sldId id="390" r:id="rId5"/>
    <p:sldId id="323" r:id="rId6"/>
    <p:sldId id="357" r:id="rId7"/>
    <p:sldId id="455" r:id="rId8"/>
    <p:sldId id="412" r:id="rId9"/>
    <p:sldId id="422" r:id="rId10"/>
    <p:sldId id="361" r:id="rId11"/>
    <p:sldId id="423" r:id="rId12"/>
    <p:sldId id="424" r:id="rId13"/>
    <p:sldId id="425" r:id="rId14"/>
    <p:sldId id="426" r:id="rId15"/>
    <p:sldId id="427" r:id="rId16"/>
    <p:sldId id="428" r:id="rId17"/>
    <p:sldId id="429" r:id="rId18"/>
    <p:sldId id="430" r:id="rId19"/>
    <p:sldId id="431" r:id="rId20"/>
    <p:sldId id="432" r:id="rId21"/>
    <p:sldId id="433" r:id="rId22"/>
    <p:sldId id="435" r:id="rId23"/>
    <p:sldId id="436" r:id="rId24"/>
    <p:sldId id="438" r:id="rId25"/>
    <p:sldId id="437" r:id="rId26"/>
    <p:sldId id="439" r:id="rId27"/>
    <p:sldId id="440" r:id="rId28"/>
    <p:sldId id="441" r:id="rId29"/>
    <p:sldId id="442" r:id="rId30"/>
    <p:sldId id="443" r:id="rId31"/>
    <p:sldId id="445" r:id="rId32"/>
    <p:sldId id="457" r:id="rId33"/>
    <p:sldId id="458" r:id="rId34"/>
    <p:sldId id="444" r:id="rId35"/>
    <p:sldId id="456" r:id="rId36"/>
    <p:sldId id="448" r:id="rId37"/>
    <p:sldId id="447" r:id="rId38"/>
    <p:sldId id="446" r:id="rId39"/>
    <p:sldId id="449" r:id="rId40"/>
    <p:sldId id="451" r:id="rId41"/>
    <p:sldId id="450" r:id="rId42"/>
    <p:sldId id="452" r:id="rId43"/>
    <p:sldId id="453" r:id="rId44"/>
    <p:sldId id="454" r:id="rId45"/>
    <p:sldId id="459" r:id="rId46"/>
    <p:sldId id="461" r:id="rId47"/>
    <p:sldId id="460" r:id="rId48"/>
    <p:sldId id="462" r:id="rId49"/>
    <p:sldId id="389" r:id="rId50"/>
    <p:sldId id="344" r:id="rId51"/>
  </p:sldIdLst>
  <p:sldSz cx="9144000" cy="5143500" type="screen16x9"/>
  <p:notesSz cx="7315200" cy="96012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orient="horz" pos="2890">
          <p15:clr>
            <a:srgbClr val="A4A3A4"/>
          </p15:clr>
        </p15:guide>
        <p15:guide id="3" orient="horz" pos="758">
          <p15:clr>
            <a:srgbClr val="A4A3A4"/>
          </p15:clr>
        </p15:guide>
        <p15:guide id="4" pos="2880">
          <p15:clr>
            <a:srgbClr val="A4A3A4"/>
          </p15:clr>
        </p15:guide>
        <p15:guide id="5" pos="295">
          <p15:clr>
            <a:srgbClr val="A4A3A4"/>
          </p15:clr>
        </p15:guide>
        <p15:guide id="6" pos="5465">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5B41"/>
    <a:srgbClr val="238D44"/>
    <a:srgbClr val="B2B2B2"/>
    <a:srgbClr val="1B5A41"/>
    <a:srgbClr val="000000"/>
    <a:srgbClr val="FFFFFF"/>
    <a:srgbClr val="111111"/>
    <a:srgbClr val="EAEAEA"/>
    <a:srgbClr val="1A6832"/>
    <a:srgbClr val="32323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190" autoAdjust="0"/>
    <p:restoredTop sz="93817" autoAdjust="0"/>
  </p:normalViewPr>
  <p:slideViewPr>
    <p:cSldViewPr showGuides="1">
      <p:cViewPr varScale="1">
        <p:scale>
          <a:sx n="142" d="100"/>
          <a:sy n="142" d="100"/>
        </p:scale>
        <p:origin x="624" y="120"/>
      </p:cViewPr>
      <p:guideLst>
        <p:guide orient="horz" pos="1620"/>
        <p:guide orient="horz" pos="2890"/>
        <p:guide orient="horz" pos="758"/>
        <p:guide pos="2880"/>
        <p:guide pos="295"/>
        <p:guide pos="5465"/>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88" d="100"/>
          <a:sy n="88" d="100"/>
        </p:scale>
        <p:origin x="5742" y="108"/>
      </p:cViewPr>
      <p:guideLst/>
    </p:cSldViewPr>
  </p:notes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12.xml" Id="rId13" /><Relationship Type="http://schemas.openxmlformats.org/officeDocument/2006/relationships/slide" Target="slides/slide17.xml" Id="rId18" /><Relationship Type="http://schemas.openxmlformats.org/officeDocument/2006/relationships/slide" Target="slides/slide25.xml" Id="rId26" /><Relationship Type="http://schemas.openxmlformats.org/officeDocument/2006/relationships/slide" Target="slides/slide38.xml" Id="rId39" /><Relationship Type="http://schemas.openxmlformats.org/officeDocument/2006/relationships/slide" Target="slides/slide20.xml" Id="rId21" /><Relationship Type="http://schemas.openxmlformats.org/officeDocument/2006/relationships/slide" Target="slides/slide33.xml" Id="rId34" /><Relationship Type="http://schemas.openxmlformats.org/officeDocument/2006/relationships/slide" Target="slides/slide41.xml" Id="rId42" /><Relationship Type="http://schemas.openxmlformats.org/officeDocument/2006/relationships/slide" Target="slides/slide46.xml" Id="rId47" /><Relationship Type="http://schemas.openxmlformats.org/officeDocument/2006/relationships/slide" Target="slides/slide49.xml" Id="rId50" /><Relationship Type="http://schemas.openxmlformats.org/officeDocument/2006/relationships/viewProps" Target="viewProps.xml" Id="rId55" /><Relationship Type="http://schemas.openxmlformats.org/officeDocument/2006/relationships/slide" Target="slides/slide6.xml" Id="rId7" /><Relationship Type="http://schemas.openxmlformats.org/officeDocument/2006/relationships/slide" Target="slides/slide11.xml" Id="rId12" /><Relationship Type="http://schemas.openxmlformats.org/officeDocument/2006/relationships/slide" Target="slides/slide16.xml" Id="rId17" /><Relationship Type="http://schemas.openxmlformats.org/officeDocument/2006/relationships/slide" Target="slides/slide24.xml" Id="rId25" /><Relationship Type="http://schemas.openxmlformats.org/officeDocument/2006/relationships/slide" Target="slides/slide32.xml" Id="rId33" /><Relationship Type="http://schemas.openxmlformats.org/officeDocument/2006/relationships/slide" Target="slides/slide37.xml" Id="rId38" /><Relationship Type="http://schemas.openxmlformats.org/officeDocument/2006/relationships/slide" Target="slides/slide45.xml" Id="rId46" /><Relationship Type="http://schemas.openxmlformats.org/officeDocument/2006/relationships/slide" Target="slides/slide1.xml" Id="rId2" /><Relationship Type="http://schemas.openxmlformats.org/officeDocument/2006/relationships/slide" Target="slides/slide15.xml" Id="rId16" /><Relationship Type="http://schemas.openxmlformats.org/officeDocument/2006/relationships/slide" Target="slides/slide19.xml" Id="rId20" /><Relationship Type="http://schemas.openxmlformats.org/officeDocument/2006/relationships/slide" Target="slides/slide28.xml" Id="rId29" /><Relationship Type="http://schemas.openxmlformats.org/officeDocument/2006/relationships/slide" Target="slides/slide40.xml" Id="rId41" /><Relationship Type="http://schemas.openxmlformats.org/officeDocument/2006/relationships/presProps" Target="presProps.xml" Id="rId54" /><Relationship Type="http://schemas.openxmlformats.org/officeDocument/2006/relationships/slideMaster" Target="slideMasters/slideMaster1.xml" Id="rId1" /><Relationship Type="http://schemas.openxmlformats.org/officeDocument/2006/relationships/slide" Target="slides/slide5.xml" Id="rId6" /><Relationship Type="http://schemas.openxmlformats.org/officeDocument/2006/relationships/slide" Target="slides/slide10.xml" Id="rId11" /><Relationship Type="http://schemas.openxmlformats.org/officeDocument/2006/relationships/slide" Target="slides/slide23.xml" Id="rId24" /><Relationship Type="http://schemas.openxmlformats.org/officeDocument/2006/relationships/slide" Target="slides/slide31.xml" Id="rId32" /><Relationship Type="http://schemas.openxmlformats.org/officeDocument/2006/relationships/slide" Target="slides/slide36.xml" Id="rId37" /><Relationship Type="http://schemas.openxmlformats.org/officeDocument/2006/relationships/slide" Target="slides/slide39.xml" Id="rId40" /><Relationship Type="http://schemas.openxmlformats.org/officeDocument/2006/relationships/slide" Target="slides/slide44.xml" Id="rId45" /><Relationship Type="http://schemas.openxmlformats.org/officeDocument/2006/relationships/handoutMaster" Target="handoutMasters/handoutMaster1.xml" Id="rId53" /><Relationship Type="http://schemas.openxmlformats.org/officeDocument/2006/relationships/slide" Target="slides/slide4.xml" Id="rId5" /><Relationship Type="http://schemas.openxmlformats.org/officeDocument/2006/relationships/slide" Target="slides/slide14.xml" Id="rId15" /><Relationship Type="http://schemas.openxmlformats.org/officeDocument/2006/relationships/slide" Target="slides/slide22.xml" Id="rId23" /><Relationship Type="http://schemas.openxmlformats.org/officeDocument/2006/relationships/slide" Target="slides/slide27.xml" Id="rId28" /><Relationship Type="http://schemas.openxmlformats.org/officeDocument/2006/relationships/slide" Target="slides/slide35.xml" Id="rId36" /><Relationship Type="http://schemas.openxmlformats.org/officeDocument/2006/relationships/slide" Target="slides/slide48.xml" Id="rId49" /><Relationship Type="http://schemas.openxmlformats.org/officeDocument/2006/relationships/tableStyles" Target="tableStyles.xml" Id="rId57" /><Relationship Type="http://schemas.openxmlformats.org/officeDocument/2006/relationships/slide" Target="slides/slide9.xml" Id="rId10" /><Relationship Type="http://schemas.openxmlformats.org/officeDocument/2006/relationships/slide" Target="slides/slide18.xml" Id="rId19" /><Relationship Type="http://schemas.openxmlformats.org/officeDocument/2006/relationships/slide" Target="slides/slide30.xml" Id="rId31" /><Relationship Type="http://schemas.openxmlformats.org/officeDocument/2006/relationships/slide" Target="slides/slide43.xml" Id="rId44" /><Relationship Type="http://schemas.openxmlformats.org/officeDocument/2006/relationships/notesMaster" Target="notesMasters/notesMaster1.xml" Id="rId52" /><Relationship Type="http://schemas.openxmlformats.org/officeDocument/2006/relationships/slide" Target="slides/slide3.xml" Id="rId4" /><Relationship Type="http://schemas.openxmlformats.org/officeDocument/2006/relationships/slide" Target="slides/slide8.xml" Id="rId9" /><Relationship Type="http://schemas.openxmlformats.org/officeDocument/2006/relationships/slide" Target="slides/slide13.xml" Id="rId14" /><Relationship Type="http://schemas.openxmlformats.org/officeDocument/2006/relationships/slide" Target="slides/slide21.xml" Id="rId22" /><Relationship Type="http://schemas.openxmlformats.org/officeDocument/2006/relationships/slide" Target="slides/slide26.xml" Id="rId27" /><Relationship Type="http://schemas.openxmlformats.org/officeDocument/2006/relationships/slide" Target="slides/slide29.xml" Id="rId30" /><Relationship Type="http://schemas.openxmlformats.org/officeDocument/2006/relationships/slide" Target="slides/slide34.xml" Id="rId35" /><Relationship Type="http://schemas.openxmlformats.org/officeDocument/2006/relationships/slide" Target="slides/slide42.xml" Id="rId43" /><Relationship Type="http://schemas.openxmlformats.org/officeDocument/2006/relationships/slide" Target="slides/slide47.xml" Id="rId48" /><Relationship Type="http://schemas.openxmlformats.org/officeDocument/2006/relationships/theme" Target="theme/theme1.xml" Id="rId56" /><Relationship Type="http://schemas.openxmlformats.org/officeDocument/2006/relationships/slide" Target="slides/slide7.xml" Id="rId8" /><Relationship Type="http://schemas.openxmlformats.org/officeDocument/2006/relationships/slide" Target="slides/slide50.xml" Id="rId51" /><Relationship Type="http://schemas.openxmlformats.org/officeDocument/2006/relationships/slide" Target="slides/slide2.xml" Id="rId3" /><Relationship Type="http://schemas.openxmlformats.org/officeDocument/2006/relationships/customXml" Target="/customXML/item.xml" Id="imanage.xml" /></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1AE2493-7495-4E34-BE66-9884E617E14E}" type="doc">
      <dgm:prSet loTypeId="urn:microsoft.com/office/officeart/2005/8/layout/bProcess3" loCatId="process" qsTypeId="urn:microsoft.com/office/officeart/2005/8/quickstyle/simple1" qsCatId="simple" csTypeId="urn:microsoft.com/office/officeart/2005/8/colors/accent1_2" csCatId="accent1" phldr="1"/>
      <dgm:spPr/>
      <dgm:t>
        <a:bodyPr/>
        <a:lstStyle/>
        <a:p>
          <a:endParaRPr lang="en-US"/>
        </a:p>
      </dgm:t>
    </dgm:pt>
    <dgm:pt modelId="{6AEF2DA8-1090-4CB3-B823-E024B0A2643F}">
      <dgm:prSet phldrT="[Text]"/>
      <dgm:spPr>
        <a:solidFill>
          <a:srgbClr val="238D44"/>
        </a:solidFill>
        <a:ln>
          <a:solidFill>
            <a:srgbClr val="175B41"/>
          </a:solidFill>
        </a:ln>
      </dgm:spPr>
      <dgm:t>
        <a:bodyPr/>
        <a:lstStyle/>
        <a:p>
          <a:r>
            <a:rPr lang="en-US" dirty="0"/>
            <a:t>Knowledge of inappropriate conduct that is sexual in nature.	</a:t>
          </a:r>
        </a:p>
      </dgm:t>
    </dgm:pt>
    <dgm:pt modelId="{9443CD54-1E93-41AF-9FB1-CAB1795A440E}" type="parTrans" cxnId="{4BCFAC43-4D13-471C-AB34-F2E06F62099D}">
      <dgm:prSet/>
      <dgm:spPr/>
      <dgm:t>
        <a:bodyPr/>
        <a:lstStyle/>
        <a:p>
          <a:endParaRPr lang="en-US"/>
        </a:p>
      </dgm:t>
    </dgm:pt>
    <dgm:pt modelId="{8C201766-639D-43E5-842E-02CDA6217314}" type="sibTrans" cxnId="{4BCFAC43-4D13-471C-AB34-F2E06F62099D}">
      <dgm:prSet/>
      <dgm:spPr>
        <a:solidFill>
          <a:srgbClr val="238D44"/>
        </a:solidFill>
        <a:ln>
          <a:solidFill>
            <a:srgbClr val="175B41"/>
          </a:solidFill>
        </a:ln>
      </dgm:spPr>
      <dgm:t>
        <a:bodyPr/>
        <a:lstStyle/>
        <a:p>
          <a:endParaRPr lang="en-US" dirty="0"/>
        </a:p>
      </dgm:t>
    </dgm:pt>
    <dgm:pt modelId="{EEBA0BFF-68F2-4B39-A171-1A997087A15E}">
      <dgm:prSet phldrT="[Text]"/>
      <dgm:spPr>
        <a:solidFill>
          <a:srgbClr val="238D44"/>
        </a:solidFill>
        <a:ln>
          <a:solidFill>
            <a:srgbClr val="175B41"/>
          </a:solidFill>
        </a:ln>
      </dgm:spPr>
      <dgm:t>
        <a:bodyPr/>
        <a:lstStyle/>
        <a:p>
          <a:r>
            <a:rPr lang="en-US" dirty="0"/>
            <a:t>Title IX Coordinator communicates with alleged victim.</a:t>
          </a:r>
        </a:p>
      </dgm:t>
    </dgm:pt>
    <dgm:pt modelId="{BCA872F8-3952-4CB2-9EEC-48B7CD6920EB}" type="parTrans" cxnId="{C4391491-7403-4EA0-A62C-36D958044A1F}">
      <dgm:prSet/>
      <dgm:spPr/>
      <dgm:t>
        <a:bodyPr/>
        <a:lstStyle/>
        <a:p>
          <a:endParaRPr lang="en-US"/>
        </a:p>
      </dgm:t>
    </dgm:pt>
    <dgm:pt modelId="{AA8261F2-5B14-4BFD-B32B-DD96DEA2509D}" type="sibTrans" cxnId="{C4391491-7403-4EA0-A62C-36D958044A1F}">
      <dgm:prSet/>
      <dgm:spPr>
        <a:solidFill>
          <a:srgbClr val="238D44"/>
        </a:solidFill>
        <a:ln>
          <a:solidFill>
            <a:srgbClr val="175B41"/>
          </a:solidFill>
        </a:ln>
      </dgm:spPr>
      <dgm:t>
        <a:bodyPr/>
        <a:lstStyle/>
        <a:p>
          <a:endParaRPr lang="en-US" dirty="0"/>
        </a:p>
      </dgm:t>
    </dgm:pt>
    <dgm:pt modelId="{44BEA9B5-019B-421E-AF9F-3F1C7665CF8E}">
      <dgm:prSet phldrT="[Text]"/>
      <dgm:spPr>
        <a:solidFill>
          <a:srgbClr val="238D44"/>
        </a:solidFill>
        <a:ln>
          <a:solidFill>
            <a:srgbClr val="175B41"/>
          </a:solidFill>
        </a:ln>
      </dgm:spPr>
      <dgm:t>
        <a:bodyPr/>
        <a:lstStyle/>
        <a:p>
          <a:r>
            <a:rPr lang="en-US" dirty="0"/>
            <a:t>Determine if supportive measures are needed and/or emergency removal is required.</a:t>
          </a:r>
        </a:p>
      </dgm:t>
    </dgm:pt>
    <dgm:pt modelId="{AD538826-B92A-4762-921E-92B605B18F06}" type="parTrans" cxnId="{B748496F-A563-463F-A7C2-3C775AFA9159}">
      <dgm:prSet/>
      <dgm:spPr/>
      <dgm:t>
        <a:bodyPr/>
        <a:lstStyle/>
        <a:p>
          <a:endParaRPr lang="en-US"/>
        </a:p>
      </dgm:t>
    </dgm:pt>
    <dgm:pt modelId="{597B7598-ADB3-4E08-B873-0E097AC6CC39}" type="sibTrans" cxnId="{B748496F-A563-463F-A7C2-3C775AFA9159}">
      <dgm:prSet/>
      <dgm:spPr>
        <a:solidFill>
          <a:srgbClr val="238D44"/>
        </a:solidFill>
        <a:ln>
          <a:solidFill>
            <a:srgbClr val="175B41"/>
          </a:solidFill>
        </a:ln>
      </dgm:spPr>
      <dgm:t>
        <a:bodyPr/>
        <a:lstStyle/>
        <a:p>
          <a:endParaRPr lang="en-US" dirty="0"/>
        </a:p>
      </dgm:t>
    </dgm:pt>
    <dgm:pt modelId="{0DFCAD70-2A7A-4848-A875-FB8D8922183E}">
      <dgm:prSet phldrT="[Text]"/>
      <dgm:spPr>
        <a:solidFill>
          <a:srgbClr val="238D44"/>
        </a:solidFill>
        <a:ln>
          <a:solidFill>
            <a:srgbClr val="175B41"/>
          </a:solidFill>
        </a:ln>
      </dgm:spPr>
      <dgm:t>
        <a:bodyPr/>
        <a:lstStyle/>
        <a:p>
          <a:r>
            <a:rPr lang="en-US" dirty="0"/>
            <a:t>Formal Complaint is filed.</a:t>
          </a:r>
        </a:p>
      </dgm:t>
    </dgm:pt>
    <dgm:pt modelId="{08F42F8B-13E6-4BFE-9A32-CBA3B6B09F24}" type="parTrans" cxnId="{20A2E23C-5173-427C-93EF-8C3FABD66A59}">
      <dgm:prSet/>
      <dgm:spPr/>
      <dgm:t>
        <a:bodyPr/>
        <a:lstStyle/>
        <a:p>
          <a:endParaRPr lang="en-US"/>
        </a:p>
      </dgm:t>
    </dgm:pt>
    <dgm:pt modelId="{3080519A-C314-45DE-9B5C-E393346F628B}" type="sibTrans" cxnId="{20A2E23C-5173-427C-93EF-8C3FABD66A59}">
      <dgm:prSet/>
      <dgm:spPr>
        <a:solidFill>
          <a:srgbClr val="238D44"/>
        </a:solidFill>
        <a:ln>
          <a:solidFill>
            <a:srgbClr val="175B41"/>
          </a:solidFill>
        </a:ln>
      </dgm:spPr>
      <dgm:t>
        <a:bodyPr/>
        <a:lstStyle/>
        <a:p>
          <a:endParaRPr lang="en-US" dirty="0"/>
        </a:p>
      </dgm:t>
    </dgm:pt>
    <dgm:pt modelId="{C3B032B3-C9F4-4E52-A233-D8638ECA16DD}">
      <dgm:prSet phldrT="[Text]"/>
      <dgm:spPr>
        <a:solidFill>
          <a:srgbClr val="238D44"/>
        </a:solidFill>
        <a:ln>
          <a:solidFill>
            <a:srgbClr val="175B41"/>
          </a:solidFill>
        </a:ln>
      </dgm:spPr>
      <dgm:t>
        <a:bodyPr/>
        <a:lstStyle/>
        <a:p>
          <a:r>
            <a:rPr lang="en-US" dirty="0"/>
            <a:t>Does the allegation meet the new sexual harassment definition?</a:t>
          </a:r>
        </a:p>
      </dgm:t>
    </dgm:pt>
    <dgm:pt modelId="{6433694B-78A6-44F4-8951-A7FE4E92AEE4}" type="parTrans" cxnId="{647C812E-8580-4012-ADE1-DA479D363FC2}">
      <dgm:prSet/>
      <dgm:spPr/>
      <dgm:t>
        <a:bodyPr/>
        <a:lstStyle/>
        <a:p>
          <a:endParaRPr lang="en-US"/>
        </a:p>
      </dgm:t>
    </dgm:pt>
    <dgm:pt modelId="{B522D43F-3648-47F7-AB5F-537C8AF37F77}" type="sibTrans" cxnId="{647C812E-8580-4012-ADE1-DA479D363FC2}">
      <dgm:prSet/>
      <dgm:spPr>
        <a:solidFill>
          <a:srgbClr val="238D44"/>
        </a:solidFill>
        <a:ln>
          <a:solidFill>
            <a:srgbClr val="175B41"/>
          </a:solidFill>
        </a:ln>
      </dgm:spPr>
      <dgm:t>
        <a:bodyPr/>
        <a:lstStyle/>
        <a:p>
          <a:endParaRPr lang="en-US" dirty="0"/>
        </a:p>
      </dgm:t>
    </dgm:pt>
    <dgm:pt modelId="{9B43D1D0-A4A0-4B75-B7F5-D44DDF308AF6}">
      <dgm:prSet phldrT="[Text]"/>
      <dgm:spPr>
        <a:solidFill>
          <a:srgbClr val="238D44"/>
        </a:solidFill>
        <a:ln>
          <a:solidFill>
            <a:srgbClr val="175B41"/>
          </a:solidFill>
        </a:ln>
      </dgm:spPr>
      <dgm:t>
        <a:bodyPr/>
        <a:lstStyle/>
        <a:p>
          <a:pPr algn="ctr"/>
          <a:r>
            <a:rPr lang="en-US" dirty="0"/>
            <a:t>Notice of Formal Complaint.</a:t>
          </a:r>
        </a:p>
      </dgm:t>
    </dgm:pt>
    <dgm:pt modelId="{724E71AA-5250-454E-8381-81EB92F66E03}" type="parTrans" cxnId="{7F8CC9AA-398A-4124-9A37-77D06D62363D}">
      <dgm:prSet/>
      <dgm:spPr/>
      <dgm:t>
        <a:bodyPr/>
        <a:lstStyle/>
        <a:p>
          <a:endParaRPr lang="en-US"/>
        </a:p>
      </dgm:t>
    </dgm:pt>
    <dgm:pt modelId="{19B6DE86-75C8-49F8-A4AA-AF7AB6BD39A1}" type="sibTrans" cxnId="{7F8CC9AA-398A-4124-9A37-77D06D62363D}">
      <dgm:prSet/>
      <dgm:spPr>
        <a:solidFill>
          <a:srgbClr val="238D44"/>
        </a:solidFill>
        <a:ln>
          <a:solidFill>
            <a:srgbClr val="175B41"/>
          </a:solidFill>
        </a:ln>
      </dgm:spPr>
      <dgm:t>
        <a:bodyPr/>
        <a:lstStyle/>
        <a:p>
          <a:endParaRPr lang="en-US" dirty="0"/>
        </a:p>
      </dgm:t>
    </dgm:pt>
    <dgm:pt modelId="{915B2A3C-0F20-40CE-BDA8-D3EC8A71022C}">
      <dgm:prSet phldrT="[Text]"/>
      <dgm:spPr>
        <a:solidFill>
          <a:srgbClr val="238D44"/>
        </a:solidFill>
        <a:ln>
          <a:solidFill>
            <a:srgbClr val="175B41"/>
          </a:solidFill>
        </a:ln>
      </dgm:spPr>
      <dgm:t>
        <a:bodyPr/>
        <a:lstStyle/>
        <a:p>
          <a:r>
            <a:rPr lang="en-US" dirty="0"/>
            <a:t>Investigation.</a:t>
          </a:r>
        </a:p>
      </dgm:t>
    </dgm:pt>
    <dgm:pt modelId="{1390CFE7-DBF7-4D2A-8551-F3687D02B06C}" type="parTrans" cxnId="{4EB2ECF6-5A92-4022-9893-DC4165AE82AA}">
      <dgm:prSet/>
      <dgm:spPr/>
      <dgm:t>
        <a:bodyPr/>
        <a:lstStyle/>
        <a:p>
          <a:endParaRPr lang="en-US"/>
        </a:p>
      </dgm:t>
    </dgm:pt>
    <dgm:pt modelId="{FD508A9F-96CC-416B-A464-02F91D88B516}" type="sibTrans" cxnId="{4EB2ECF6-5A92-4022-9893-DC4165AE82AA}">
      <dgm:prSet/>
      <dgm:spPr>
        <a:solidFill>
          <a:srgbClr val="238D44"/>
        </a:solidFill>
        <a:ln>
          <a:solidFill>
            <a:srgbClr val="175B41"/>
          </a:solidFill>
        </a:ln>
      </dgm:spPr>
      <dgm:t>
        <a:bodyPr/>
        <a:lstStyle/>
        <a:p>
          <a:endParaRPr lang="en-US" dirty="0"/>
        </a:p>
      </dgm:t>
    </dgm:pt>
    <dgm:pt modelId="{E361E05A-440C-4D1D-BB58-8FC59E3D186F}">
      <dgm:prSet phldrT="[Text]"/>
      <dgm:spPr>
        <a:solidFill>
          <a:srgbClr val="238D44"/>
        </a:solidFill>
        <a:ln>
          <a:solidFill>
            <a:srgbClr val="175B41"/>
          </a:solidFill>
        </a:ln>
      </dgm:spPr>
      <dgm:t>
        <a:bodyPr/>
        <a:lstStyle/>
        <a:p>
          <a:r>
            <a:rPr lang="en-US" dirty="0"/>
            <a:t>Written Report.</a:t>
          </a:r>
        </a:p>
      </dgm:t>
    </dgm:pt>
    <dgm:pt modelId="{AEE6A0DE-8B79-475B-8922-068032806E80}" type="parTrans" cxnId="{C6530EB9-9908-4CCE-AD08-230D8CA73609}">
      <dgm:prSet/>
      <dgm:spPr/>
      <dgm:t>
        <a:bodyPr/>
        <a:lstStyle/>
        <a:p>
          <a:endParaRPr lang="en-US"/>
        </a:p>
      </dgm:t>
    </dgm:pt>
    <dgm:pt modelId="{8826B1F5-383D-4114-9797-94BD2D276188}" type="sibTrans" cxnId="{C6530EB9-9908-4CCE-AD08-230D8CA73609}">
      <dgm:prSet/>
      <dgm:spPr>
        <a:solidFill>
          <a:srgbClr val="238D44"/>
        </a:solidFill>
        <a:ln>
          <a:solidFill>
            <a:srgbClr val="175B41"/>
          </a:solidFill>
        </a:ln>
      </dgm:spPr>
      <dgm:t>
        <a:bodyPr/>
        <a:lstStyle/>
        <a:p>
          <a:endParaRPr lang="en-US" dirty="0"/>
        </a:p>
      </dgm:t>
    </dgm:pt>
    <dgm:pt modelId="{F4104049-78C4-46A9-9F11-55E92A6C1207}">
      <dgm:prSet phldrT="[Text]"/>
      <dgm:spPr>
        <a:solidFill>
          <a:srgbClr val="238D44"/>
        </a:solidFill>
        <a:ln>
          <a:solidFill>
            <a:srgbClr val="175B41"/>
          </a:solidFill>
        </a:ln>
      </dgm:spPr>
      <dgm:t>
        <a:bodyPr/>
        <a:lstStyle/>
        <a:p>
          <a:r>
            <a:rPr lang="en-US" dirty="0"/>
            <a:t>Questions submitted by either or both parties.</a:t>
          </a:r>
        </a:p>
      </dgm:t>
    </dgm:pt>
    <dgm:pt modelId="{C34A1C8A-981C-4143-B757-19D5F20407A2}" type="parTrans" cxnId="{83EB07E9-5430-4E1B-BAFA-A456E0A0C2B6}">
      <dgm:prSet/>
      <dgm:spPr/>
      <dgm:t>
        <a:bodyPr/>
        <a:lstStyle/>
        <a:p>
          <a:endParaRPr lang="en-US"/>
        </a:p>
      </dgm:t>
    </dgm:pt>
    <dgm:pt modelId="{42CFD0AA-5D59-4E89-BDEE-F494B5C07DA7}" type="sibTrans" cxnId="{83EB07E9-5430-4E1B-BAFA-A456E0A0C2B6}">
      <dgm:prSet/>
      <dgm:spPr>
        <a:solidFill>
          <a:srgbClr val="238D44"/>
        </a:solidFill>
        <a:ln>
          <a:solidFill>
            <a:srgbClr val="175B41"/>
          </a:solidFill>
        </a:ln>
      </dgm:spPr>
      <dgm:t>
        <a:bodyPr/>
        <a:lstStyle/>
        <a:p>
          <a:endParaRPr lang="en-US" dirty="0"/>
        </a:p>
      </dgm:t>
    </dgm:pt>
    <dgm:pt modelId="{9F73F0B9-042B-4034-9CA4-02CBBECA6FDB}">
      <dgm:prSet/>
      <dgm:spPr>
        <a:solidFill>
          <a:srgbClr val="238D44"/>
        </a:solidFill>
        <a:ln>
          <a:solidFill>
            <a:srgbClr val="175B41"/>
          </a:solidFill>
        </a:ln>
      </dgm:spPr>
      <dgm:t>
        <a:bodyPr/>
        <a:lstStyle/>
        <a:p>
          <a:r>
            <a:rPr lang="en-US" dirty="0"/>
            <a:t>Decision.</a:t>
          </a:r>
        </a:p>
      </dgm:t>
    </dgm:pt>
    <dgm:pt modelId="{3CF391DE-7B4D-406C-ADDB-915C77CAC9A3}" type="parTrans" cxnId="{92AF83AF-BA05-4CBB-98E4-57D790361DBC}">
      <dgm:prSet/>
      <dgm:spPr/>
      <dgm:t>
        <a:bodyPr/>
        <a:lstStyle/>
        <a:p>
          <a:endParaRPr lang="en-US"/>
        </a:p>
      </dgm:t>
    </dgm:pt>
    <dgm:pt modelId="{8D33459D-76E0-4E06-8B5C-290B3471873B}" type="sibTrans" cxnId="{92AF83AF-BA05-4CBB-98E4-57D790361DBC}">
      <dgm:prSet/>
      <dgm:spPr>
        <a:solidFill>
          <a:srgbClr val="238D44"/>
        </a:solidFill>
        <a:ln>
          <a:solidFill>
            <a:srgbClr val="175B41"/>
          </a:solidFill>
        </a:ln>
      </dgm:spPr>
      <dgm:t>
        <a:bodyPr/>
        <a:lstStyle/>
        <a:p>
          <a:endParaRPr lang="en-US" dirty="0"/>
        </a:p>
      </dgm:t>
    </dgm:pt>
    <dgm:pt modelId="{0F3F5D14-2885-4991-BF23-0D94C78F6B8E}">
      <dgm:prSet/>
      <dgm:spPr>
        <a:solidFill>
          <a:srgbClr val="238D44"/>
        </a:solidFill>
        <a:ln>
          <a:solidFill>
            <a:srgbClr val="175B41"/>
          </a:solidFill>
        </a:ln>
      </dgm:spPr>
      <dgm:t>
        <a:bodyPr/>
        <a:lstStyle/>
        <a:p>
          <a:r>
            <a:rPr lang="en-US" dirty="0"/>
            <a:t>Appeal.</a:t>
          </a:r>
        </a:p>
      </dgm:t>
    </dgm:pt>
    <dgm:pt modelId="{2233D1B5-C876-4BD8-B47B-A7F17CEF832F}" type="parTrans" cxnId="{D1AC87A4-EFF4-468E-9DA2-BD5D52C98204}">
      <dgm:prSet/>
      <dgm:spPr/>
      <dgm:t>
        <a:bodyPr/>
        <a:lstStyle/>
        <a:p>
          <a:endParaRPr lang="en-US"/>
        </a:p>
      </dgm:t>
    </dgm:pt>
    <dgm:pt modelId="{7E930C46-25AC-430D-A374-6F011E2A1B16}" type="sibTrans" cxnId="{D1AC87A4-EFF4-468E-9DA2-BD5D52C98204}">
      <dgm:prSet/>
      <dgm:spPr/>
      <dgm:t>
        <a:bodyPr/>
        <a:lstStyle/>
        <a:p>
          <a:endParaRPr lang="en-US"/>
        </a:p>
      </dgm:t>
    </dgm:pt>
    <dgm:pt modelId="{B8F85FE5-9DFC-4E4A-A659-171269A9EAA9}" type="pres">
      <dgm:prSet presAssocID="{A1AE2493-7495-4E34-BE66-9884E617E14E}" presName="Name0" presStyleCnt="0">
        <dgm:presLayoutVars>
          <dgm:dir/>
          <dgm:resizeHandles val="exact"/>
        </dgm:presLayoutVars>
      </dgm:prSet>
      <dgm:spPr/>
    </dgm:pt>
    <dgm:pt modelId="{4EA8176E-4226-4E0F-BCDA-4C5DE8022982}" type="pres">
      <dgm:prSet presAssocID="{6AEF2DA8-1090-4CB3-B823-E024B0A2643F}" presName="node" presStyleLbl="node1" presStyleIdx="0" presStyleCnt="11">
        <dgm:presLayoutVars>
          <dgm:bulletEnabled val="1"/>
        </dgm:presLayoutVars>
      </dgm:prSet>
      <dgm:spPr/>
    </dgm:pt>
    <dgm:pt modelId="{50EB6254-C888-49C7-8FDF-3CFBF9C529CE}" type="pres">
      <dgm:prSet presAssocID="{8C201766-639D-43E5-842E-02CDA6217314}" presName="sibTrans" presStyleLbl="sibTrans1D1" presStyleIdx="0" presStyleCnt="10"/>
      <dgm:spPr/>
    </dgm:pt>
    <dgm:pt modelId="{CF3C4BA1-54EF-458D-9E8E-79D1B9D17223}" type="pres">
      <dgm:prSet presAssocID="{8C201766-639D-43E5-842E-02CDA6217314}" presName="connectorText" presStyleLbl="sibTrans1D1" presStyleIdx="0" presStyleCnt="10"/>
      <dgm:spPr/>
    </dgm:pt>
    <dgm:pt modelId="{9CE93821-DA07-48B1-B3EF-6D52D713DE83}" type="pres">
      <dgm:prSet presAssocID="{EEBA0BFF-68F2-4B39-A171-1A997087A15E}" presName="node" presStyleLbl="node1" presStyleIdx="1" presStyleCnt="11">
        <dgm:presLayoutVars>
          <dgm:bulletEnabled val="1"/>
        </dgm:presLayoutVars>
      </dgm:prSet>
      <dgm:spPr/>
    </dgm:pt>
    <dgm:pt modelId="{A29BBB08-6A88-450D-BE37-0D273C62AA9F}" type="pres">
      <dgm:prSet presAssocID="{AA8261F2-5B14-4BFD-B32B-DD96DEA2509D}" presName="sibTrans" presStyleLbl="sibTrans1D1" presStyleIdx="1" presStyleCnt="10"/>
      <dgm:spPr/>
    </dgm:pt>
    <dgm:pt modelId="{DCF8D0AA-B11E-4EB8-8107-539A57878BD1}" type="pres">
      <dgm:prSet presAssocID="{AA8261F2-5B14-4BFD-B32B-DD96DEA2509D}" presName="connectorText" presStyleLbl="sibTrans1D1" presStyleIdx="1" presStyleCnt="10"/>
      <dgm:spPr/>
    </dgm:pt>
    <dgm:pt modelId="{3FCC0608-CD79-418E-892B-2E0F016D681C}" type="pres">
      <dgm:prSet presAssocID="{44BEA9B5-019B-421E-AF9F-3F1C7665CF8E}" presName="node" presStyleLbl="node1" presStyleIdx="2" presStyleCnt="11">
        <dgm:presLayoutVars>
          <dgm:bulletEnabled val="1"/>
        </dgm:presLayoutVars>
      </dgm:prSet>
      <dgm:spPr/>
    </dgm:pt>
    <dgm:pt modelId="{A706CC0C-1357-495E-A629-B524DC18DCDC}" type="pres">
      <dgm:prSet presAssocID="{597B7598-ADB3-4E08-B873-0E097AC6CC39}" presName="sibTrans" presStyleLbl="sibTrans1D1" presStyleIdx="2" presStyleCnt="10"/>
      <dgm:spPr/>
    </dgm:pt>
    <dgm:pt modelId="{BBAFF55E-6B13-46A8-9D65-D96A6F07018B}" type="pres">
      <dgm:prSet presAssocID="{597B7598-ADB3-4E08-B873-0E097AC6CC39}" presName="connectorText" presStyleLbl="sibTrans1D1" presStyleIdx="2" presStyleCnt="10"/>
      <dgm:spPr/>
    </dgm:pt>
    <dgm:pt modelId="{402DB276-182F-4DC4-A074-3860070E84B0}" type="pres">
      <dgm:prSet presAssocID="{0DFCAD70-2A7A-4848-A875-FB8D8922183E}" presName="node" presStyleLbl="node1" presStyleIdx="3" presStyleCnt="11">
        <dgm:presLayoutVars>
          <dgm:bulletEnabled val="1"/>
        </dgm:presLayoutVars>
      </dgm:prSet>
      <dgm:spPr/>
    </dgm:pt>
    <dgm:pt modelId="{EF5CF6AA-F6B4-44E3-9132-D2C625FCDBB5}" type="pres">
      <dgm:prSet presAssocID="{3080519A-C314-45DE-9B5C-E393346F628B}" presName="sibTrans" presStyleLbl="sibTrans1D1" presStyleIdx="3" presStyleCnt="10"/>
      <dgm:spPr/>
    </dgm:pt>
    <dgm:pt modelId="{39C4F770-ECDC-464E-A8E6-57B46B53C1B2}" type="pres">
      <dgm:prSet presAssocID="{3080519A-C314-45DE-9B5C-E393346F628B}" presName="connectorText" presStyleLbl="sibTrans1D1" presStyleIdx="3" presStyleCnt="10"/>
      <dgm:spPr/>
    </dgm:pt>
    <dgm:pt modelId="{A6E4D1D7-D632-4A9D-9FF9-B10F3526440B}" type="pres">
      <dgm:prSet presAssocID="{C3B032B3-C9F4-4E52-A233-D8638ECA16DD}" presName="node" presStyleLbl="node1" presStyleIdx="4" presStyleCnt="11">
        <dgm:presLayoutVars>
          <dgm:bulletEnabled val="1"/>
        </dgm:presLayoutVars>
      </dgm:prSet>
      <dgm:spPr/>
    </dgm:pt>
    <dgm:pt modelId="{CF5308B3-358F-4D6D-89EC-B20B554FC825}" type="pres">
      <dgm:prSet presAssocID="{B522D43F-3648-47F7-AB5F-537C8AF37F77}" presName="sibTrans" presStyleLbl="sibTrans1D1" presStyleIdx="4" presStyleCnt="10"/>
      <dgm:spPr/>
    </dgm:pt>
    <dgm:pt modelId="{398CFF76-3F64-457C-B4A8-D6A8246DAEB5}" type="pres">
      <dgm:prSet presAssocID="{B522D43F-3648-47F7-AB5F-537C8AF37F77}" presName="connectorText" presStyleLbl="sibTrans1D1" presStyleIdx="4" presStyleCnt="10"/>
      <dgm:spPr/>
    </dgm:pt>
    <dgm:pt modelId="{04545081-4E64-4911-8666-CE9C76E05F19}" type="pres">
      <dgm:prSet presAssocID="{9B43D1D0-A4A0-4B75-B7F5-D44DDF308AF6}" presName="node" presStyleLbl="node1" presStyleIdx="5" presStyleCnt="11">
        <dgm:presLayoutVars>
          <dgm:bulletEnabled val="1"/>
        </dgm:presLayoutVars>
      </dgm:prSet>
      <dgm:spPr/>
    </dgm:pt>
    <dgm:pt modelId="{91F482E0-0A5D-4554-A7C0-F1C0FF706827}" type="pres">
      <dgm:prSet presAssocID="{19B6DE86-75C8-49F8-A4AA-AF7AB6BD39A1}" presName="sibTrans" presStyleLbl="sibTrans1D1" presStyleIdx="5" presStyleCnt="10"/>
      <dgm:spPr/>
    </dgm:pt>
    <dgm:pt modelId="{9F128132-7E74-4063-A85D-BAEE7262F825}" type="pres">
      <dgm:prSet presAssocID="{19B6DE86-75C8-49F8-A4AA-AF7AB6BD39A1}" presName="connectorText" presStyleLbl="sibTrans1D1" presStyleIdx="5" presStyleCnt="10"/>
      <dgm:spPr/>
    </dgm:pt>
    <dgm:pt modelId="{5B31D482-1297-4350-8C3F-6ACC41778523}" type="pres">
      <dgm:prSet presAssocID="{915B2A3C-0F20-40CE-BDA8-D3EC8A71022C}" presName="node" presStyleLbl="node1" presStyleIdx="6" presStyleCnt="11">
        <dgm:presLayoutVars>
          <dgm:bulletEnabled val="1"/>
        </dgm:presLayoutVars>
      </dgm:prSet>
      <dgm:spPr/>
    </dgm:pt>
    <dgm:pt modelId="{0D8D6D58-B60E-47A0-B3AC-9D6BAB5150C5}" type="pres">
      <dgm:prSet presAssocID="{FD508A9F-96CC-416B-A464-02F91D88B516}" presName="sibTrans" presStyleLbl="sibTrans1D1" presStyleIdx="6" presStyleCnt="10"/>
      <dgm:spPr/>
    </dgm:pt>
    <dgm:pt modelId="{D3B3C627-369A-4C20-B44D-18303E96AEB7}" type="pres">
      <dgm:prSet presAssocID="{FD508A9F-96CC-416B-A464-02F91D88B516}" presName="connectorText" presStyleLbl="sibTrans1D1" presStyleIdx="6" presStyleCnt="10"/>
      <dgm:spPr/>
    </dgm:pt>
    <dgm:pt modelId="{6C467428-500F-44C4-9221-6BE6C6512B10}" type="pres">
      <dgm:prSet presAssocID="{E361E05A-440C-4D1D-BB58-8FC59E3D186F}" presName="node" presStyleLbl="node1" presStyleIdx="7" presStyleCnt="11">
        <dgm:presLayoutVars>
          <dgm:bulletEnabled val="1"/>
        </dgm:presLayoutVars>
      </dgm:prSet>
      <dgm:spPr/>
    </dgm:pt>
    <dgm:pt modelId="{439F638A-5ECF-475B-A282-B5F8042D90CE}" type="pres">
      <dgm:prSet presAssocID="{8826B1F5-383D-4114-9797-94BD2D276188}" presName="sibTrans" presStyleLbl="sibTrans1D1" presStyleIdx="7" presStyleCnt="10"/>
      <dgm:spPr/>
    </dgm:pt>
    <dgm:pt modelId="{2F7D3AA5-B3F0-4F95-9FC9-97965D812C55}" type="pres">
      <dgm:prSet presAssocID="{8826B1F5-383D-4114-9797-94BD2D276188}" presName="connectorText" presStyleLbl="sibTrans1D1" presStyleIdx="7" presStyleCnt="10"/>
      <dgm:spPr/>
    </dgm:pt>
    <dgm:pt modelId="{898F92A3-5E42-474F-AA27-DA451694954A}" type="pres">
      <dgm:prSet presAssocID="{F4104049-78C4-46A9-9F11-55E92A6C1207}" presName="node" presStyleLbl="node1" presStyleIdx="8" presStyleCnt="11">
        <dgm:presLayoutVars>
          <dgm:bulletEnabled val="1"/>
        </dgm:presLayoutVars>
      </dgm:prSet>
      <dgm:spPr/>
    </dgm:pt>
    <dgm:pt modelId="{9BC2C63A-193F-4ACF-81F0-70457AD3BB57}" type="pres">
      <dgm:prSet presAssocID="{42CFD0AA-5D59-4E89-BDEE-F494B5C07DA7}" presName="sibTrans" presStyleLbl="sibTrans1D1" presStyleIdx="8" presStyleCnt="10"/>
      <dgm:spPr/>
    </dgm:pt>
    <dgm:pt modelId="{3774E919-F885-488F-93A1-89C222A74F29}" type="pres">
      <dgm:prSet presAssocID="{42CFD0AA-5D59-4E89-BDEE-F494B5C07DA7}" presName="connectorText" presStyleLbl="sibTrans1D1" presStyleIdx="8" presStyleCnt="10"/>
      <dgm:spPr/>
    </dgm:pt>
    <dgm:pt modelId="{56B6C5CC-63FF-4710-A441-627219F3AAA9}" type="pres">
      <dgm:prSet presAssocID="{9F73F0B9-042B-4034-9CA4-02CBBECA6FDB}" presName="node" presStyleLbl="node1" presStyleIdx="9" presStyleCnt="11">
        <dgm:presLayoutVars>
          <dgm:bulletEnabled val="1"/>
        </dgm:presLayoutVars>
      </dgm:prSet>
      <dgm:spPr/>
    </dgm:pt>
    <dgm:pt modelId="{F1E5A968-3437-4AD0-98B4-7E97E2229F4C}" type="pres">
      <dgm:prSet presAssocID="{8D33459D-76E0-4E06-8B5C-290B3471873B}" presName="sibTrans" presStyleLbl="sibTrans1D1" presStyleIdx="9" presStyleCnt="10"/>
      <dgm:spPr/>
    </dgm:pt>
    <dgm:pt modelId="{E79C119C-B0BE-4E0B-B6B4-9DB5A4FB7C3A}" type="pres">
      <dgm:prSet presAssocID="{8D33459D-76E0-4E06-8B5C-290B3471873B}" presName="connectorText" presStyleLbl="sibTrans1D1" presStyleIdx="9" presStyleCnt="10"/>
      <dgm:spPr/>
    </dgm:pt>
    <dgm:pt modelId="{F69DB747-A81A-411D-8714-D3E7E0A20D55}" type="pres">
      <dgm:prSet presAssocID="{0F3F5D14-2885-4991-BF23-0D94C78F6B8E}" presName="node" presStyleLbl="node1" presStyleIdx="10" presStyleCnt="11">
        <dgm:presLayoutVars>
          <dgm:bulletEnabled val="1"/>
        </dgm:presLayoutVars>
      </dgm:prSet>
      <dgm:spPr/>
    </dgm:pt>
  </dgm:ptLst>
  <dgm:cxnLst>
    <dgm:cxn modelId="{1F9B6D0E-47F5-4EBD-A6B1-9A7569B7C413}" type="presOf" srcId="{8D33459D-76E0-4E06-8B5C-290B3471873B}" destId="{F1E5A968-3437-4AD0-98B4-7E97E2229F4C}" srcOrd="0" destOrd="0" presId="urn:microsoft.com/office/officeart/2005/8/layout/bProcess3"/>
    <dgm:cxn modelId="{2C164813-A065-461C-8DBC-7E340603CA32}" type="presOf" srcId="{0DFCAD70-2A7A-4848-A875-FB8D8922183E}" destId="{402DB276-182F-4DC4-A074-3860070E84B0}" srcOrd="0" destOrd="0" presId="urn:microsoft.com/office/officeart/2005/8/layout/bProcess3"/>
    <dgm:cxn modelId="{4B28CF1A-7586-4AC3-88C1-5879080E06DB}" type="presOf" srcId="{3080519A-C314-45DE-9B5C-E393346F628B}" destId="{39C4F770-ECDC-464E-A8E6-57B46B53C1B2}" srcOrd="1" destOrd="0" presId="urn:microsoft.com/office/officeart/2005/8/layout/bProcess3"/>
    <dgm:cxn modelId="{A297B22C-780A-47B0-BFC9-B43851B5A20B}" type="presOf" srcId="{8C201766-639D-43E5-842E-02CDA6217314}" destId="{50EB6254-C888-49C7-8FDF-3CFBF9C529CE}" srcOrd="0" destOrd="0" presId="urn:microsoft.com/office/officeart/2005/8/layout/bProcess3"/>
    <dgm:cxn modelId="{647C812E-8580-4012-ADE1-DA479D363FC2}" srcId="{A1AE2493-7495-4E34-BE66-9884E617E14E}" destId="{C3B032B3-C9F4-4E52-A233-D8638ECA16DD}" srcOrd="4" destOrd="0" parTransId="{6433694B-78A6-44F4-8951-A7FE4E92AEE4}" sibTransId="{B522D43F-3648-47F7-AB5F-537C8AF37F77}"/>
    <dgm:cxn modelId="{847C5C31-1005-4895-AC61-941EA2F1C48C}" type="presOf" srcId="{F4104049-78C4-46A9-9F11-55E92A6C1207}" destId="{898F92A3-5E42-474F-AA27-DA451694954A}" srcOrd="0" destOrd="0" presId="urn:microsoft.com/office/officeart/2005/8/layout/bProcess3"/>
    <dgm:cxn modelId="{58F1D939-3415-4FFF-AF17-D810F2EBA417}" type="presOf" srcId="{E361E05A-440C-4D1D-BB58-8FC59E3D186F}" destId="{6C467428-500F-44C4-9221-6BE6C6512B10}" srcOrd="0" destOrd="0" presId="urn:microsoft.com/office/officeart/2005/8/layout/bProcess3"/>
    <dgm:cxn modelId="{20A2E23C-5173-427C-93EF-8C3FABD66A59}" srcId="{A1AE2493-7495-4E34-BE66-9884E617E14E}" destId="{0DFCAD70-2A7A-4848-A875-FB8D8922183E}" srcOrd="3" destOrd="0" parTransId="{08F42F8B-13E6-4BFE-9A32-CBA3B6B09F24}" sibTransId="{3080519A-C314-45DE-9B5C-E393346F628B}"/>
    <dgm:cxn modelId="{0472C242-BE2B-437F-A3DE-D8B398E7F7E3}" type="presOf" srcId="{597B7598-ADB3-4E08-B873-0E097AC6CC39}" destId="{A706CC0C-1357-495E-A629-B524DC18DCDC}" srcOrd="0" destOrd="0" presId="urn:microsoft.com/office/officeart/2005/8/layout/bProcess3"/>
    <dgm:cxn modelId="{4BCFAC43-4D13-471C-AB34-F2E06F62099D}" srcId="{A1AE2493-7495-4E34-BE66-9884E617E14E}" destId="{6AEF2DA8-1090-4CB3-B823-E024B0A2643F}" srcOrd="0" destOrd="0" parTransId="{9443CD54-1E93-41AF-9FB1-CAB1795A440E}" sibTransId="{8C201766-639D-43E5-842E-02CDA6217314}"/>
    <dgm:cxn modelId="{332CBA44-4AB1-4978-BA3D-C4951DC1538A}" type="presOf" srcId="{8826B1F5-383D-4114-9797-94BD2D276188}" destId="{439F638A-5ECF-475B-A282-B5F8042D90CE}" srcOrd="0" destOrd="0" presId="urn:microsoft.com/office/officeart/2005/8/layout/bProcess3"/>
    <dgm:cxn modelId="{7AFA0B65-63B7-49F8-8665-C8A4E6B7F8EE}" type="presOf" srcId="{3080519A-C314-45DE-9B5C-E393346F628B}" destId="{EF5CF6AA-F6B4-44E3-9132-D2C625FCDBB5}" srcOrd="0" destOrd="0" presId="urn:microsoft.com/office/officeart/2005/8/layout/bProcess3"/>
    <dgm:cxn modelId="{8EBD5B69-8CE6-4E95-9A79-9F92CF2BB667}" type="presOf" srcId="{0F3F5D14-2885-4991-BF23-0D94C78F6B8E}" destId="{F69DB747-A81A-411D-8714-D3E7E0A20D55}" srcOrd="0" destOrd="0" presId="urn:microsoft.com/office/officeart/2005/8/layout/bProcess3"/>
    <dgm:cxn modelId="{FDE3336C-1B6D-4407-A33B-FDE3A5BE1398}" type="presOf" srcId="{9B43D1D0-A4A0-4B75-B7F5-D44DDF308AF6}" destId="{04545081-4E64-4911-8666-CE9C76E05F19}" srcOrd="0" destOrd="0" presId="urn:microsoft.com/office/officeart/2005/8/layout/bProcess3"/>
    <dgm:cxn modelId="{B748496F-A563-463F-A7C2-3C775AFA9159}" srcId="{A1AE2493-7495-4E34-BE66-9884E617E14E}" destId="{44BEA9B5-019B-421E-AF9F-3F1C7665CF8E}" srcOrd="2" destOrd="0" parTransId="{AD538826-B92A-4762-921E-92B605B18F06}" sibTransId="{597B7598-ADB3-4E08-B873-0E097AC6CC39}"/>
    <dgm:cxn modelId="{1251E374-3E66-4B5E-8184-040F86F18D08}" type="presOf" srcId="{FD508A9F-96CC-416B-A464-02F91D88B516}" destId="{D3B3C627-369A-4C20-B44D-18303E96AEB7}" srcOrd="1" destOrd="0" presId="urn:microsoft.com/office/officeart/2005/8/layout/bProcess3"/>
    <dgm:cxn modelId="{7F80C675-61A4-413D-80D4-E4EA3C686A47}" type="presOf" srcId="{6AEF2DA8-1090-4CB3-B823-E024B0A2643F}" destId="{4EA8176E-4226-4E0F-BCDA-4C5DE8022982}" srcOrd="0" destOrd="0" presId="urn:microsoft.com/office/officeart/2005/8/layout/bProcess3"/>
    <dgm:cxn modelId="{0A16827B-7495-4E43-B18D-BFA06DD60A44}" type="presOf" srcId="{AA8261F2-5B14-4BFD-B32B-DD96DEA2509D}" destId="{DCF8D0AA-B11E-4EB8-8107-539A57878BD1}" srcOrd="1" destOrd="0" presId="urn:microsoft.com/office/officeart/2005/8/layout/bProcess3"/>
    <dgm:cxn modelId="{FEBB7480-7D49-4E05-89C4-56D943BA75F8}" type="presOf" srcId="{42CFD0AA-5D59-4E89-BDEE-F494B5C07DA7}" destId="{3774E919-F885-488F-93A1-89C222A74F29}" srcOrd="1" destOrd="0" presId="urn:microsoft.com/office/officeart/2005/8/layout/bProcess3"/>
    <dgm:cxn modelId="{88E9068C-CF0B-4C14-825B-A84D133D62FD}" type="presOf" srcId="{8C201766-639D-43E5-842E-02CDA6217314}" destId="{CF3C4BA1-54EF-458D-9E8E-79D1B9D17223}" srcOrd="1" destOrd="0" presId="urn:microsoft.com/office/officeart/2005/8/layout/bProcess3"/>
    <dgm:cxn modelId="{C4391491-7403-4EA0-A62C-36D958044A1F}" srcId="{A1AE2493-7495-4E34-BE66-9884E617E14E}" destId="{EEBA0BFF-68F2-4B39-A171-1A997087A15E}" srcOrd="1" destOrd="0" parTransId="{BCA872F8-3952-4CB2-9EEC-48B7CD6920EB}" sibTransId="{AA8261F2-5B14-4BFD-B32B-DD96DEA2509D}"/>
    <dgm:cxn modelId="{F9D7959A-BD61-4320-924B-8E96CAE8B07F}" type="presOf" srcId="{8D33459D-76E0-4E06-8B5C-290B3471873B}" destId="{E79C119C-B0BE-4E0B-B6B4-9DB5A4FB7C3A}" srcOrd="1" destOrd="0" presId="urn:microsoft.com/office/officeart/2005/8/layout/bProcess3"/>
    <dgm:cxn modelId="{FB3CA59F-EA0F-43A3-A8D6-EA1FCC3B92EC}" type="presOf" srcId="{FD508A9F-96CC-416B-A464-02F91D88B516}" destId="{0D8D6D58-B60E-47A0-B3AC-9D6BAB5150C5}" srcOrd="0" destOrd="0" presId="urn:microsoft.com/office/officeart/2005/8/layout/bProcess3"/>
    <dgm:cxn modelId="{D1AC87A4-EFF4-468E-9DA2-BD5D52C98204}" srcId="{A1AE2493-7495-4E34-BE66-9884E617E14E}" destId="{0F3F5D14-2885-4991-BF23-0D94C78F6B8E}" srcOrd="10" destOrd="0" parTransId="{2233D1B5-C876-4BD8-B47B-A7F17CEF832F}" sibTransId="{7E930C46-25AC-430D-A374-6F011E2A1B16}"/>
    <dgm:cxn modelId="{ED058CA9-0DF1-43A5-B08D-99ADCC195A95}" type="presOf" srcId="{597B7598-ADB3-4E08-B873-0E097AC6CC39}" destId="{BBAFF55E-6B13-46A8-9D65-D96A6F07018B}" srcOrd="1" destOrd="0" presId="urn:microsoft.com/office/officeart/2005/8/layout/bProcess3"/>
    <dgm:cxn modelId="{7F8CC9AA-398A-4124-9A37-77D06D62363D}" srcId="{A1AE2493-7495-4E34-BE66-9884E617E14E}" destId="{9B43D1D0-A4A0-4B75-B7F5-D44DDF308AF6}" srcOrd="5" destOrd="0" parTransId="{724E71AA-5250-454E-8381-81EB92F66E03}" sibTransId="{19B6DE86-75C8-49F8-A4AA-AF7AB6BD39A1}"/>
    <dgm:cxn modelId="{92AF83AF-BA05-4CBB-98E4-57D790361DBC}" srcId="{A1AE2493-7495-4E34-BE66-9884E617E14E}" destId="{9F73F0B9-042B-4034-9CA4-02CBBECA6FDB}" srcOrd="9" destOrd="0" parTransId="{3CF391DE-7B4D-406C-ADDB-915C77CAC9A3}" sibTransId="{8D33459D-76E0-4E06-8B5C-290B3471873B}"/>
    <dgm:cxn modelId="{F920A3B0-F9B3-4770-B872-E56C3BD9DF0E}" type="presOf" srcId="{42CFD0AA-5D59-4E89-BDEE-F494B5C07DA7}" destId="{9BC2C63A-193F-4ACF-81F0-70457AD3BB57}" srcOrd="0" destOrd="0" presId="urn:microsoft.com/office/officeart/2005/8/layout/bProcess3"/>
    <dgm:cxn modelId="{499358B4-B586-4923-A72C-76D168A57C6F}" type="presOf" srcId="{AA8261F2-5B14-4BFD-B32B-DD96DEA2509D}" destId="{A29BBB08-6A88-450D-BE37-0D273C62AA9F}" srcOrd="0" destOrd="0" presId="urn:microsoft.com/office/officeart/2005/8/layout/bProcess3"/>
    <dgm:cxn modelId="{C6530EB9-9908-4CCE-AD08-230D8CA73609}" srcId="{A1AE2493-7495-4E34-BE66-9884E617E14E}" destId="{E361E05A-440C-4D1D-BB58-8FC59E3D186F}" srcOrd="7" destOrd="0" parTransId="{AEE6A0DE-8B79-475B-8922-068032806E80}" sibTransId="{8826B1F5-383D-4114-9797-94BD2D276188}"/>
    <dgm:cxn modelId="{4E56D4BF-EA21-47B0-B710-6DFBFC1AAA55}" type="presOf" srcId="{44BEA9B5-019B-421E-AF9F-3F1C7665CF8E}" destId="{3FCC0608-CD79-418E-892B-2E0F016D681C}" srcOrd="0" destOrd="0" presId="urn:microsoft.com/office/officeart/2005/8/layout/bProcess3"/>
    <dgm:cxn modelId="{DB8B64C6-BF73-42BA-B3AF-63E288A4B452}" type="presOf" srcId="{9F73F0B9-042B-4034-9CA4-02CBBECA6FDB}" destId="{56B6C5CC-63FF-4710-A441-627219F3AAA9}" srcOrd="0" destOrd="0" presId="urn:microsoft.com/office/officeart/2005/8/layout/bProcess3"/>
    <dgm:cxn modelId="{B1BA8CC6-DFBA-4520-AF68-7CEB4BFA5945}" type="presOf" srcId="{915B2A3C-0F20-40CE-BDA8-D3EC8A71022C}" destId="{5B31D482-1297-4350-8C3F-6ACC41778523}" srcOrd="0" destOrd="0" presId="urn:microsoft.com/office/officeart/2005/8/layout/bProcess3"/>
    <dgm:cxn modelId="{83D4FED4-2470-427B-B09B-63EBAC3AF130}" type="presOf" srcId="{C3B032B3-C9F4-4E52-A233-D8638ECA16DD}" destId="{A6E4D1D7-D632-4A9D-9FF9-B10F3526440B}" srcOrd="0" destOrd="0" presId="urn:microsoft.com/office/officeart/2005/8/layout/bProcess3"/>
    <dgm:cxn modelId="{A7656BD5-936C-4E07-8E04-30854C75B614}" type="presOf" srcId="{19B6DE86-75C8-49F8-A4AA-AF7AB6BD39A1}" destId="{9F128132-7E74-4063-A85D-BAEE7262F825}" srcOrd="1" destOrd="0" presId="urn:microsoft.com/office/officeart/2005/8/layout/bProcess3"/>
    <dgm:cxn modelId="{E12032DF-4AD9-4E45-B39E-A27F9D3A4930}" type="presOf" srcId="{A1AE2493-7495-4E34-BE66-9884E617E14E}" destId="{B8F85FE5-9DFC-4E4A-A659-171269A9EAA9}" srcOrd="0" destOrd="0" presId="urn:microsoft.com/office/officeart/2005/8/layout/bProcess3"/>
    <dgm:cxn modelId="{57B2D0E8-2431-487F-A065-4C8060706561}" type="presOf" srcId="{B522D43F-3648-47F7-AB5F-537C8AF37F77}" destId="{CF5308B3-358F-4D6D-89EC-B20B554FC825}" srcOrd="0" destOrd="0" presId="urn:microsoft.com/office/officeart/2005/8/layout/bProcess3"/>
    <dgm:cxn modelId="{83EB07E9-5430-4E1B-BAFA-A456E0A0C2B6}" srcId="{A1AE2493-7495-4E34-BE66-9884E617E14E}" destId="{F4104049-78C4-46A9-9F11-55E92A6C1207}" srcOrd="8" destOrd="0" parTransId="{C34A1C8A-981C-4143-B757-19D5F20407A2}" sibTransId="{42CFD0AA-5D59-4E89-BDEE-F494B5C07DA7}"/>
    <dgm:cxn modelId="{D198CDEC-E978-4739-A6CD-A5E7B32C882A}" type="presOf" srcId="{EEBA0BFF-68F2-4B39-A171-1A997087A15E}" destId="{9CE93821-DA07-48B1-B3EF-6D52D713DE83}" srcOrd="0" destOrd="0" presId="urn:microsoft.com/office/officeart/2005/8/layout/bProcess3"/>
    <dgm:cxn modelId="{EDCEDBEE-0D73-4EC4-87F6-082FC7054B96}" type="presOf" srcId="{8826B1F5-383D-4114-9797-94BD2D276188}" destId="{2F7D3AA5-B3F0-4F95-9FC9-97965D812C55}" srcOrd="1" destOrd="0" presId="urn:microsoft.com/office/officeart/2005/8/layout/bProcess3"/>
    <dgm:cxn modelId="{3027EDF1-843F-4363-9C81-9AE83BC0D431}" type="presOf" srcId="{19B6DE86-75C8-49F8-A4AA-AF7AB6BD39A1}" destId="{91F482E0-0A5D-4554-A7C0-F1C0FF706827}" srcOrd="0" destOrd="0" presId="urn:microsoft.com/office/officeart/2005/8/layout/bProcess3"/>
    <dgm:cxn modelId="{4EB2ECF6-5A92-4022-9893-DC4165AE82AA}" srcId="{A1AE2493-7495-4E34-BE66-9884E617E14E}" destId="{915B2A3C-0F20-40CE-BDA8-D3EC8A71022C}" srcOrd="6" destOrd="0" parTransId="{1390CFE7-DBF7-4D2A-8551-F3687D02B06C}" sibTransId="{FD508A9F-96CC-416B-A464-02F91D88B516}"/>
    <dgm:cxn modelId="{E29015F8-3730-425D-A0BF-B6B204B9E08C}" type="presOf" srcId="{B522D43F-3648-47F7-AB5F-537C8AF37F77}" destId="{398CFF76-3F64-457C-B4A8-D6A8246DAEB5}" srcOrd="1" destOrd="0" presId="urn:microsoft.com/office/officeart/2005/8/layout/bProcess3"/>
    <dgm:cxn modelId="{4FAD50D6-018E-4AE3-96AC-6526A50D43A9}" type="presParOf" srcId="{B8F85FE5-9DFC-4E4A-A659-171269A9EAA9}" destId="{4EA8176E-4226-4E0F-BCDA-4C5DE8022982}" srcOrd="0" destOrd="0" presId="urn:microsoft.com/office/officeart/2005/8/layout/bProcess3"/>
    <dgm:cxn modelId="{27330A33-7CDD-4F49-B3C4-8BE402143148}" type="presParOf" srcId="{B8F85FE5-9DFC-4E4A-A659-171269A9EAA9}" destId="{50EB6254-C888-49C7-8FDF-3CFBF9C529CE}" srcOrd="1" destOrd="0" presId="urn:microsoft.com/office/officeart/2005/8/layout/bProcess3"/>
    <dgm:cxn modelId="{1C8FC5DA-E264-4DEC-8331-A3F53DE0A4AE}" type="presParOf" srcId="{50EB6254-C888-49C7-8FDF-3CFBF9C529CE}" destId="{CF3C4BA1-54EF-458D-9E8E-79D1B9D17223}" srcOrd="0" destOrd="0" presId="urn:microsoft.com/office/officeart/2005/8/layout/bProcess3"/>
    <dgm:cxn modelId="{D8AC9B38-E88E-47A3-BB35-07D37ED08341}" type="presParOf" srcId="{B8F85FE5-9DFC-4E4A-A659-171269A9EAA9}" destId="{9CE93821-DA07-48B1-B3EF-6D52D713DE83}" srcOrd="2" destOrd="0" presId="urn:microsoft.com/office/officeart/2005/8/layout/bProcess3"/>
    <dgm:cxn modelId="{713BD7F7-34DC-4B18-AB86-82909B4C4D72}" type="presParOf" srcId="{B8F85FE5-9DFC-4E4A-A659-171269A9EAA9}" destId="{A29BBB08-6A88-450D-BE37-0D273C62AA9F}" srcOrd="3" destOrd="0" presId="urn:microsoft.com/office/officeart/2005/8/layout/bProcess3"/>
    <dgm:cxn modelId="{1C3C7661-3516-4997-91C5-4489AD8F11A2}" type="presParOf" srcId="{A29BBB08-6A88-450D-BE37-0D273C62AA9F}" destId="{DCF8D0AA-B11E-4EB8-8107-539A57878BD1}" srcOrd="0" destOrd="0" presId="urn:microsoft.com/office/officeart/2005/8/layout/bProcess3"/>
    <dgm:cxn modelId="{7409A8AB-9228-4702-B1BB-3311CB165660}" type="presParOf" srcId="{B8F85FE5-9DFC-4E4A-A659-171269A9EAA9}" destId="{3FCC0608-CD79-418E-892B-2E0F016D681C}" srcOrd="4" destOrd="0" presId="urn:microsoft.com/office/officeart/2005/8/layout/bProcess3"/>
    <dgm:cxn modelId="{E01DCAE0-EA2C-4D35-8019-EDFB331BA077}" type="presParOf" srcId="{B8F85FE5-9DFC-4E4A-A659-171269A9EAA9}" destId="{A706CC0C-1357-495E-A629-B524DC18DCDC}" srcOrd="5" destOrd="0" presId="urn:microsoft.com/office/officeart/2005/8/layout/bProcess3"/>
    <dgm:cxn modelId="{BA6A8837-3DA9-4D5B-8C08-812EEC23594A}" type="presParOf" srcId="{A706CC0C-1357-495E-A629-B524DC18DCDC}" destId="{BBAFF55E-6B13-46A8-9D65-D96A6F07018B}" srcOrd="0" destOrd="0" presId="urn:microsoft.com/office/officeart/2005/8/layout/bProcess3"/>
    <dgm:cxn modelId="{3A41041D-A7F3-4E20-B074-5A815C7501D7}" type="presParOf" srcId="{B8F85FE5-9DFC-4E4A-A659-171269A9EAA9}" destId="{402DB276-182F-4DC4-A074-3860070E84B0}" srcOrd="6" destOrd="0" presId="urn:microsoft.com/office/officeart/2005/8/layout/bProcess3"/>
    <dgm:cxn modelId="{E1D9E687-206D-4557-974D-E510CD8E1D88}" type="presParOf" srcId="{B8F85FE5-9DFC-4E4A-A659-171269A9EAA9}" destId="{EF5CF6AA-F6B4-44E3-9132-D2C625FCDBB5}" srcOrd="7" destOrd="0" presId="urn:microsoft.com/office/officeart/2005/8/layout/bProcess3"/>
    <dgm:cxn modelId="{5470A43C-90B2-431D-A45B-A9B73DABD03C}" type="presParOf" srcId="{EF5CF6AA-F6B4-44E3-9132-D2C625FCDBB5}" destId="{39C4F770-ECDC-464E-A8E6-57B46B53C1B2}" srcOrd="0" destOrd="0" presId="urn:microsoft.com/office/officeart/2005/8/layout/bProcess3"/>
    <dgm:cxn modelId="{8CCD8196-6306-460F-A2F0-25CE284D3A82}" type="presParOf" srcId="{B8F85FE5-9DFC-4E4A-A659-171269A9EAA9}" destId="{A6E4D1D7-D632-4A9D-9FF9-B10F3526440B}" srcOrd="8" destOrd="0" presId="urn:microsoft.com/office/officeart/2005/8/layout/bProcess3"/>
    <dgm:cxn modelId="{347A3A32-40A7-4BAE-92FB-D8F2E485D62B}" type="presParOf" srcId="{B8F85FE5-9DFC-4E4A-A659-171269A9EAA9}" destId="{CF5308B3-358F-4D6D-89EC-B20B554FC825}" srcOrd="9" destOrd="0" presId="urn:microsoft.com/office/officeart/2005/8/layout/bProcess3"/>
    <dgm:cxn modelId="{E22C6237-6A6B-4457-9F9E-8D8447A45324}" type="presParOf" srcId="{CF5308B3-358F-4D6D-89EC-B20B554FC825}" destId="{398CFF76-3F64-457C-B4A8-D6A8246DAEB5}" srcOrd="0" destOrd="0" presId="urn:microsoft.com/office/officeart/2005/8/layout/bProcess3"/>
    <dgm:cxn modelId="{CB7E7400-3DD3-4938-9A37-70933766A61B}" type="presParOf" srcId="{B8F85FE5-9DFC-4E4A-A659-171269A9EAA9}" destId="{04545081-4E64-4911-8666-CE9C76E05F19}" srcOrd="10" destOrd="0" presId="urn:microsoft.com/office/officeart/2005/8/layout/bProcess3"/>
    <dgm:cxn modelId="{E1208C8F-853B-4292-BE90-1468951F493F}" type="presParOf" srcId="{B8F85FE5-9DFC-4E4A-A659-171269A9EAA9}" destId="{91F482E0-0A5D-4554-A7C0-F1C0FF706827}" srcOrd="11" destOrd="0" presId="urn:microsoft.com/office/officeart/2005/8/layout/bProcess3"/>
    <dgm:cxn modelId="{12DA318B-612E-4AB0-8CA3-9B5DBD47A33B}" type="presParOf" srcId="{91F482E0-0A5D-4554-A7C0-F1C0FF706827}" destId="{9F128132-7E74-4063-A85D-BAEE7262F825}" srcOrd="0" destOrd="0" presId="urn:microsoft.com/office/officeart/2005/8/layout/bProcess3"/>
    <dgm:cxn modelId="{6074827F-07AE-42B3-A663-51A3EE1D9EE9}" type="presParOf" srcId="{B8F85FE5-9DFC-4E4A-A659-171269A9EAA9}" destId="{5B31D482-1297-4350-8C3F-6ACC41778523}" srcOrd="12" destOrd="0" presId="urn:microsoft.com/office/officeart/2005/8/layout/bProcess3"/>
    <dgm:cxn modelId="{51AC3F42-A8EC-4E3E-B587-CF1D0B7FF8F1}" type="presParOf" srcId="{B8F85FE5-9DFC-4E4A-A659-171269A9EAA9}" destId="{0D8D6D58-B60E-47A0-B3AC-9D6BAB5150C5}" srcOrd="13" destOrd="0" presId="urn:microsoft.com/office/officeart/2005/8/layout/bProcess3"/>
    <dgm:cxn modelId="{80AC2D98-4749-4A23-8900-F0C35C1CC98F}" type="presParOf" srcId="{0D8D6D58-B60E-47A0-B3AC-9D6BAB5150C5}" destId="{D3B3C627-369A-4C20-B44D-18303E96AEB7}" srcOrd="0" destOrd="0" presId="urn:microsoft.com/office/officeart/2005/8/layout/bProcess3"/>
    <dgm:cxn modelId="{EBEF6019-2BBD-445C-A755-15982D64A136}" type="presParOf" srcId="{B8F85FE5-9DFC-4E4A-A659-171269A9EAA9}" destId="{6C467428-500F-44C4-9221-6BE6C6512B10}" srcOrd="14" destOrd="0" presId="urn:microsoft.com/office/officeart/2005/8/layout/bProcess3"/>
    <dgm:cxn modelId="{793604BD-9D1C-43AB-AE8D-542697AFEB60}" type="presParOf" srcId="{B8F85FE5-9DFC-4E4A-A659-171269A9EAA9}" destId="{439F638A-5ECF-475B-A282-B5F8042D90CE}" srcOrd="15" destOrd="0" presId="urn:microsoft.com/office/officeart/2005/8/layout/bProcess3"/>
    <dgm:cxn modelId="{51BF1DEC-2DC5-4EA5-AFC7-1B96225816DB}" type="presParOf" srcId="{439F638A-5ECF-475B-A282-B5F8042D90CE}" destId="{2F7D3AA5-B3F0-4F95-9FC9-97965D812C55}" srcOrd="0" destOrd="0" presId="urn:microsoft.com/office/officeart/2005/8/layout/bProcess3"/>
    <dgm:cxn modelId="{C3990A7E-63B4-4996-B29E-6B659CFD4B9D}" type="presParOf" srcId="{B8F85FE5-9DFC-4E4A-A659-171269A9EAA9}" destId="{898F92A3-5E42-474F-AA27-DA451694954A}" srcOrd="16" destOrd="0" presId="urn:microsoft.com/office/officeart/2005/8/layout/bProcess3"/>
    <dgm:cxn modelId="{1DCE7E57-2C4F-44A8-8BA2-75520EE63E5C}" type="presParOf" srcId="{B8F85FE5-9DFC-4E4A-A659-171269A9EAA9}" destId="{9BC2C63A-193F-4ACF-81F0-70457AD3BB57}" srcOrd="17" destOrd="0" presId="urn:microsoft.com/office/officeart/2005/8/layout/bProcess3"/>
    <dgm:cxn modelId="{0E83D4B4-4814-4E85-A3CE-92A6FB095379}" type="presParOf" srcId="{9BC2C63A-193F-4ACF-81F0-70457AD3BB57}" destId="{3774E919-F885-488F-93A1-89C222A74F29}" srcOrd="0" destOrd="0" presId="urn:microsoft.com/office/officeart/2005/8/layout/bProcess3"/>
    <dgm:cxn modelId="{7F3544EE-FE87-4E8E-A1E8-EF7C7AE60B55}" type="presParOf" srcId="{B8F85FE5-9DFC-4E4A-A659-171269A9EAA9}" destId="{56B6C5CC-63FF-4710-A441-627219F3AAA9}" srcOrd="18" destOrd="0" presId="urn:microsoft.com/office/officeart/2005/8/layout/bProcess3"/>
    <dgm:cxn modelId="{99429F77-2630-4F3B-9FD9-B6314900079C}" type="presParOf" srcId="{B8F85FE5-9DFC-4E4A-A659-171269A9EAA9}" destId="{F1E5A968-3437-4AD0-98B4-7E97E2229F4C}" srcOrd="19" destOrd="0" presId="urn:microsoft.com/office/officeart/2005/8/layout/bProcess3"/>
    <dgm:cxn modelId="{4C8CAA40-5F26-4EF0-8444-2067BBE7BC98}" type="presParOf" srcId="{F1E5A968-3437-4AD0-98B4-7E97E2229F4C}" destId="{E79C119C-B0BE-4E0B-B6B4-9DB5A4FB7C3A}" srcOrd="0" destOrd="0" presId="urn:microsoft.com/office/officeart/2005/8/layout/bProcess3"/>
    <dgm:cxn modelId="{CC8151AE-E676-417D-85EB-7FFCF6885A86}" type="presParOf" srcId="{B8F85FE5-9DFC-4E4A-A659-171269A9EAA9}" destId="{F69DB747-A81A-411D-8714-D3E7E0A20D55}" srcOrd="20" destOrd="0" presId="urn:microsoft.com/office/officeart/2005/8/layout/b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7453078-08BF-46A3-A0AC-5E29286381E6}" type="doc">
      <dgm:prSet loTypeId="urn:microsoft.com/office/officeart/2005/8/layout/hList3" loCatId="list" qsTypeId="urn:microsoft.com/office/officeart/2005/8/quickstyle/simple1" qsCatId="simple" csTypeId="urn:microsoft.com/office/officeart/2005/8/colors/accent1_2" csCatId="accent1" phldr="1"/>
      <dgm:spPr/>
      <dgm:t>
        <a:bodyPr/>
        <a:lstStyle/>
        <a:p>
          <a:endParaRPr lang="en-US"/>
        </a:p>
      </dgm:t>
    </dgm:pt>
    <dgm:pt modelId="{2D50A116-C0D7-48A7-B85F-F54D08598019}">
      <dgm:prSet phldrT="[Text]" custT="1"/>
      <dgm:spPr>
        <a:solidFill>
          <a:srgbClr val="238D44"/>
        </a:solidFill>
      </dgm:spPr>
      <dgm:t>
        <a:bodyPr/>
        <a:lstStyle/>
        <a:p>
          <a:r>
            <a:rPr lang="en-US" sz="1400" dirty="0">
              <a:solidFill>
                <a:schemeClr val="bg1"/>
              </a:solidFill>
            </a:rPr>
            <a:t>The new Title IX regulation provides for a </a:t>
          </a:r>
          <a:r>
            <a:rPr lang="en-US" sz="1400" i="1" dirty="0">
              <a:solidFill>
                <a:schemeClr val="bg1"/>
              </a:solidFill>
            </a:rPr>
            <a:t>narrower definition </a:t>
          </a:r>
          <a:r>
            <a:rPr lang="en-US" sz="1400" dirty="0">
              <a:solidFill>
                <a:schemeClr val="bg1"/>
              </a:solidFill>
            </a:rPr>
            <a:t>of sexual harassment that constitutes sex discrimination. The new definition has </a:t>
          </a:r>
          <a:r>
            <a:rPr lang="en-US" sz="1400" b="1" u="sng" dirty="0">
              <a:solidFill>
                <a:schemeClr val="bg1"/>
              </a:solidFill>
            </a:rPr>
            <a:t>(3) types of sex-based conduct</a:t>
          </a:r>
          <a:r>
            <a:rPr lang="en-US" sz="1400" dirty="0">
              <a:solidFill>
                <a:schemeClr val="bg1"/>
              </a:solidFill>
            </a:rPr>
            <a:t> which would constitute sexual harassment:</a:t>
          </a:r>
        </a:p>
      </dgm:t>
    </dgm:pt>
    <dgm:pt modelId="{019C7784-5AC8-42E2-8EA1-AD6930266201}" type="parTrans" cxnId="{609BF407-D810-443B-8272-BE3C4DEF1D55}">
      <dgm:prSet/>
      <dgm:spPr/>
      <dgm:t>
        <a:bodyPr/>
        <a:lstStyle/>
        <a:p>
          <a:endParaRPr lang="en-US"/>
        </a:p>
      </dgm:t>
    </dgm:pt>
    <dgm:pt modelId="{472C6EF0-B5B7-4CD2-AA1C-E2D012D29429}" type="sibTrans" cxnId="{609BF407-D810-443B-8272-BE3C4DEF1D55}">
      <dgm:prSet/>
      <dgm:spPr/>
      <dgm:t>
        <a:bodyPr/>
        <a:lstStyle/>
        <a:p>
          <a:endParaRPr lang="en-US"/>
        </a:p>
      </dgm:t>
    </dgm:pt>
    <dgm:pt modelId="{57DB2A1C-896C-418E-94FC-3A0437F5B0B6}">
      <dgm:prSet phldrT="[Text]" custT="1"/>
      <dgm:spPr>
        <a:solidFill>
          <a:srgbClr val="238D44"/>
        </a:solidFill>
        <a:ln>
          <a:solidFill>
            <a:srgbClr val="B2B2B2"/>
          </a:solidFill>
        </a:ln>
      </dgm:spPr>
      <dgm:t>
        <a:bodyPr/>
        <a:lstStyle/>
        <a:p>
          <a:pPr algn="ctr"/>
          <a:r>
            <a:rPr lang="en-US" sz="2000" dirty="0">
              <a:solidFill>
                <a:schemeClr val="bg1"/>
              </a:solidFill>
            </a:rPr>
            <a:t>Sexual assault, dating violence, domestic violence, and stalking</a:t>
          </a:r>
          <a:r>
            <a:rPr lang="en-US" sz="2600" dirty="0">
              <a:solidFill>
                <a:schemeClr val="bg1"/>
              </a:solidFill>
            </a:rPr>
            <a:t>;</a:t>
          </a:r>
        </a:p>
      </dgm:t>
    </dgm:pt>
    <dgm:pt modelId="{463B0D7B-011F-45B9-927E-C8F6E016F1AD}" type="parTrans" cxnId="{BC9C0D97-1BB0-40EF-BF35-2CF66D84C502}">
      <dgm:prSet/>
      <dgm:spPr/>
      <dgm:t>
        <a:bodyPr/>
        <a:lstStyle/>
        <a:p>
          <a:endParaRPr lang="en-US"/>
        </a:p>
      </dgm:t>
    </dgm:pt>
    <dgm:pt modelId="{8D70C5EF-1774-4659-919D-C3903D07ED51}" type="sibTrans" cxnId="{BC9C0D97-1BB0-40EF-BF35-2CF66D84C502}">
      <dgm:prSet/>
      <dgm:spPr/>
      <dgm:t>
        <a:bodyPr/>
        <a:lstStyle/>
        <a:p>
          <a:endParaRPr lang="en-US"/>
        </a:p>
      </dgm:t>
    </dgm:pt>
    <dgm:pt modelId="{62923ADC-540E-4134-AAA8-AF548456080E}">
      <dgm:prSet phldrT="[Text]" custT="1"/>
      <dgm:spPr>
        <a:solidFill>
          <a:srgbClr val="238D44"/>
        </a:solidFill>
      </dgm:spPr>
      <dgm:t>
        <a:bodyPr/>
        <a:lstStyle/>
        <a:p>
          <a:pPr algn="ctr"/>
          <a:r>
            <a:rPr lang="en-US" sz="1600" dirty="0">
              <a:solidFill>
                <a:schemeClr val="bg1"/>
              </a:solidFill>
            </a:rPr>
            <a:t>“Unwelcome conduct that is </a:t>
          </a:r>
          <a:r>
            <a:rPr lang="en-US" sz="1600" b="1" u="sng" dirty="0">
              <a:solidFill>
                <a:schemeClr val="bg1"/>
              </a:solidFill>
            </a:rPr>
            <a:t>so severe, pervasive and objectively offensive </a:t>
          </a:r>
          <a:r>
            <a:rPr lang="en-US" sz="1600" dirty="0">
              <a:solidFill>
                <a:schemeClr val="bg1"/>
              </a:solidFill>
            </a:rPr>
            <a:t>that it effectively denies a person equal educational access; AND</a:t>
          </a:r>
          <a:endParaRPr lang="en-US" sz="1400" dirty="0">
            <a:solidFill>
              <a:schemeClr val="bg1"/>
            </a:solidFill>
          </a:endParaRPr>
        </a:p>
      </dgm:t>
    </dgm:pt>
    <dgm:pt modelId="{10A0BCEF-D4D6-4FFF-BAD2-A7775019F8B5}" type="parTrans" cxnId="{C6DC6D31-EFA7-4EFD-9766-AD3B74B60B01}">
      <dgm:prSet/>
      <dgm:spPr/>
      <dgm:t>
        <a:bodyPr/>
        <a:lstStyle/>
        <a:p>
          <a:endParaRPr lang="en-US"/>
        </a:p>
      </dgm:t>
    </dgm:pt>
    <dgm:pt modelId="{1B3E02E3-47B8-4898-A950-D2534FAF2EDC}" type="sibTrans" cxnId="{C6DC6D31-EFA7-4EFD-9766-AD3B74B60B01}">
      <dgm:prSet/>
      <dgm:spPr/>
      <dgm:t>
        <a:bodyPr/>
        <a:lstStyle/>
        <a:p>
          <a:endParaRPr lang="en-US"/>
        </a:p>
      </dgm:t>
    </dgm:pt>
    <dgm:pt modelId="{160BC14F-EBCE-48B9-AF28-5DC15324EB3E}">
      <dgm:prSet phldrT="[Text]" custT="1"/>
      <dgm:spPr>
        <a:solidFill>
          <a:srgbClr val="238D44"/>
        </a:solidFill>
      </dgm:spPr>
      <dgm:t>
        <a:bodyPr/>
        <a:lstStyle/>
        <a:p>
          <a:r>
            <a:rPr lang="en-US" sz="1800" dirty="0">
              <a:solidFill>
                <a:schemeClr val="bg1"/>
              </a:solidFill>
            </a:rPr>
            <a:t>An employee conditioning the aid, benefit or service on participation of unwelcomed sexual conduct (Quid pro Quo).</a:t>
          </a:r>
        </a:p>
      </dgm:t>
    </dgm:pt>
    <dgm:pt modelId="{D57F64EF-0E5E-477F-BEA5-D6FD06EC0DE1}" type="parTrans" cxnId="{69C7835C-BB96-4D35-8F5A-D38B4800D933}">
      <dgm:prSet/>
      <dgm:spPr/>
      <dgm:t>
        <a:bodyPr/>
        <a:lstStyle/>
        <a:p>
          <a:endParaRPr lang="en-US"/>
        </a:p>
      </dgm:t>
    </dgm:pt>
    <dgm:pt modelId="{7ED01EB1-4296-45FB-B717-12218A73EA62}" type="sibTrans" cxnId="{69C7835C-BB96-4D35-8F5A-D38B4800D933}">
      <dgm:prSet/>
      <dgm:spPr/>
      <dgm:t>
        <a:bodyPr/>
        <a:lstStyle/>
        <a:p>
          <a:endParaRPr lang="en-US"/>
        </a:p>
      </dgm:t>
    </dgm:pt>
    <dgm:pt modelId="{92C7AF2D-33EC-4F63-92A3-CBDFC26819B0}" type="pres">
      <dgm:prSet presAssocID="{F7453078-08BF-46A3-A0AC-5E29286381E6}" presName="composite" presStyleCnt="0">
        <dgm:presLayoutVars>
          <dgm:chMax val="1"/>
          <dgm:dir/>
          <dgm:resizeHandles val="exact"/>
        </dgm:presLayoutVars>
      </dgm:prSet>
      <dgm:spPr/>
    </dgm:pt>
    <dgm:pt modelId="{14918234-4D95-4464-826F-BC3611010821}" type="pres">
      <dgm:prSet presAssocID="{2D50A116-C0D7-48A7-B85F-F54D08598019}" presName="roof" presStyleLbl="dkBgShp" presStyleIdx="0" presStyleCnt="2" custScaleY="110000" custLinFactNeighborX="-1181" custLinFactNeighborY="-2241"/>
      <dgm:spPr/>
    </dgm:pt>
    <dgm:pt modelId="{D2B20A08-1FB8-4A0A-991B-036E97D55CE6}" type="pres">
      <dgm:prSet presAssocID="{2D50A116-C0D7-48A7-B85F-F54D08598019}" presName="pillars" presStyleCnt="0"/>
      <dgm:spPr/>
    </dgm:pt>
    <dgm:pt modelId="{6318D9C4-808E-42F9-922E-0B7591E57CFC}" type="pres">
      <dgm:prSet presAssocID="{2D50A116-C0D7-48A7-B85F-F54D08598019}" presName="pillar1" presStyleLbl="node1" presStyleIdx="0" presStyleCnt="3" custScaleX="110000" custScaleY="110000" custLinFactNeighborX="-151" custLinFactNeighborY="-825">
        <dgm:presLayoutVars>
          <dgm:bulletEnabled val="1"/>
        </dgm:presLayoutVars>
      </dgm:prSet>
      <dgm:spPr>
        <a:prstGeom prst="rect">
          <a:avLst/>
        </a:prstGeom>
      </dgm:spPr>
    </dgm:pt>
    <dgm:pt modelId="{83170496-FD20-4B8A-9143-517674454B95}" type="pres">
      <dgm:prSet presAssocID="{62923ADC-540E-4134-AAA8-AF548456080E}" presName="pillarX" presStyleLbl="node1" presStyleIdx="1" presStyleCnt="3" custScaleY="110000">
        <dgm:presLayoutVars>
          <dgm:bulletEnabled val="1"/>
        </dgm:presLayoutVars>
      </dgm:prSet>
      <dgm:spPr/>
    </dgm:pt>
    <dgm:pt modelId="{9F5C72C4-A3B8-42AE-867B-60770BE3EFA8}" type="pres">
      <dgm:prSet presAssocID="{160BC14F-EBCE-48B9-AF28-5DC15324EB3E}" presName="pillarX" presStyleLbl="node1" presStyleIdx="2" presStyleCnt="3" custScaleY="110000">
        <dgm:presLayoutVars>
          <dgm:bulletEnabled val="1"/>
        </dgm:presLayoutVars>
      </dgm:prSet>
      <dgm:spPr/>
    </dgm:pt>
    <dgm:pt modelId="{A4E1632A-C925-4E90-BC57-F874D16B8BB8}" type="pres">
      <dgm:prSet presAssocID="{2D50A116-C0D7-48A7-B85F-F54D08598019}" presName="base" presStyleLbl="dkBgShp" presStyleIdx="1" presStyleCnt="2" custScaleY="110000" custLinFactNeighborY="-33741"/>
      <dgm:spPr>
        <a:solidFill>
          <a:srgbClr val="238D44"/>
        </a:solidFill>
      </dgm:spPr>
    </dgm:pt>
  </dgm:ptLst>
  <dgm:cxnLst>
    <dgm:cxn modelId="{B72A5C02-4309-4CEC-8221-62BE695F6012}" type="presOf" srcId="{F7453078-08BF-46A3-A0AC-5E29286381E6}" destId="{92C7AF2D-33EC-4F63-92A3-CBDFC26819B0}" srcOrd="0" destOrd="0" presId="urn:microsoft.com/office/officeart/2005/8/layout/hList3"/>
    <dgm:cxn modelId="{609BF407-D810-443B-8272-BE3C4DEF1D55}" srcId="{F7453078-08BF-46A3-A0AC-5E29286381E6}" destId="{2D50A116-C0D7-48A7-B85F-F54D08598019}" srcOrd="0" destOrd="0" parTransId="{019C7784-5AC8-42E2-8EA1-AD6930266201}" sibTransId="{472C6EF0-B5B7-4CD2-AA1C-E2D012D29429}"/>
    <dgm:cxn modelId="{C6DC6D31-EFA7-4EFD-9766-AD3B74B60B01}" srcId="{2D50A116-C0D7-48A7-B85F-F54D08598019}" destId="{62923ADC-540E-4134-AAA8-AF548456080E}" srcOrd="1" destOrd="0" parTransId="{10A0BCEF-D4D6-4FFF-BAD2-A7775019F8B5}" sibTransId="{1B3E02E3-47B8-4898-A950-D2534FAF2EDC}"/>
    <dgm:cxn modelId="{69C7835C-BB96-4D35-8F5A-D38B4800D933}" srcId="{2D50A116-C0D7-48A7-B85F-F54D08598019}" destId="{160BC14F-EBCE-48B9-AF28-5DC15324EB3E}" srcOrd="2" destOrd="0" parTransId="{D57F64EF-0E5E-477F-BEA5-D6FD06EC0DE1}" sibTransId="{7ED01EB1-4296-45FB-B717-12218A73EA62}"/>
    <dgm:cxn modelId="{F1F01D65-CF6C-46B4-AF85-4D091EBB42F5}" type="presOf" srcId="{57DB2A1C-896C-418E-94FC-3A0437F5B0B6}" destId="{6318D9C4-808E-42F9-922E-0B7591E57CFC}" srcOrd="0" destOrd="0" presId="urn:microsoft.com/office/officeart/2005/8/layout/hList3"/>
    <dgm:cxn modelId="{02E5BA6C-877B-452C-8BAC-62AF51637940}" type="presOf" srcId="{160BC14F-EBCE-48B9-AF28-5DC15324EB3E}" destId="{9F5C72C4-A3B8-42AE-867B-60770BE3EFA8}" srcOrd="0" destOrd="0" presId="urn:microsoft.com/office/officeart/2005/8/layout/hList3"/>
    <dgm:cxn modelId="{F0CDCB6D-66E0-44B1-8332-7015D0D528E0}" type="presOf" srcId="{2D50A116-C0D7-48A7-B85F-F54D08598019}" destId="{14918234-4D95-4464-826F-BC3611010821}" srcOrd="0" destOrd="0" presId="urn:microsoft.com/office/officeart/2005/8/layout/hList3"/>
    <dgm:cxn modelId="{8C4A7E80-8A50-4019-8090-3A250A984F8F}" type="presOf" srcId="{62923ADC-540E-4134-AAA8-AF548456080E}" destId="{83170496-FD20-4B8A-9143-517674454B95}" srcOrd="0" destOrd="0" presId="urn:microsoft.com/office/officeart/2005/8/layout/hList3"/>
    <dgm:cxn modelId="{BC9C0D97-1BB0-40EF-BF35-2CF66D84C502}" srcId="{2D50A116-C0D7-48A7-B85F-F54D08598019}" destId="{57DB2A1C-896C-418E-94FC-3A0437F5B0B6}" srcOrd="0" destOrd="0" parTransId="{463B0D7B-011F-45B9-927E-C8F6E016F1AD}" sibTransId="{8D70C5EF-1774-4659-919D-C3903D07ED51}"/>
    <dgm:cxn modelId="{7DE7CBB4-B58B-4244-8CC3-82D81BC596A3}" type="presParOf" srcId="{92C7AF2D-33EC-4F63-92A3-CBDFC26819B0}" destId="{14918234-4D95-4464-826F-BC3611010821}" srcOrd="0" destOrd="0" presId="urn:microsoft.com/office/officeart/2005/8/layout/hList3"/>
    <dgm:cxn modelId="{A50E895B-2486-4214-A576-B3CAEF059ACC}" type="presParOf" srcId="{92C7AF2D-33EC-4F63-92A3-CBDFC26819B0}" destId="{D2B20A08-1FB8-4A0A-991B-036E97D55CE6}" srcOrd="1" destOrd="0" presId="urn:microsoft.com/office/officeart/2005/8/layout/hList3"/>
    <dgm:cxn modelId="{A877EA8F-80F2-4124-9424-0A54AC4FBC4E}" type="presParOf" srcId="{D2B20A08-1FB8-4A0A-991B-036E97D55CE6}" destId="{6318D9C4-808E-42F9-922E-0B7591E57CFC}" srcOrd="0" destOrd="0" presId="urn:microsoft.com/office/officeart/2005/8/layout/hList3"/>
    <dgm:cxn modelId="{C29707C2-7E71-46C9-A96E-D2E6C5480F3F}" type="presParOf" srcId="{D2B20A08-1FB8-4A0A-991B-036E97D55CE6}" destId="{83170496-FD20-4B8A-9143-517674454B95}" srcOrd="1" destOrd="0" presId="urn:microsoft.com/office/officeart/2005/8/layout/hList3"/>
    <dgm:cxn modelId="{E3A2B1C0-37BA-40F5-81E5-57667FD72AFA}" type="presParOf" srcId="{D2B20A08-1FB8-4A0A-991B-036E97D55CE6}" destId="{9F5C72C4-A3B8-42AE-867B-60770BE3EFA8}" srcOrd="2" destOrd="0" presId="urn:microsoft.com/office/officeart/2005/8/layout/hList3"/>
    <dgm:cxn modelId="{20C97EF4-53C5-45E1-AB69-7D7C641D6CC6}" type="presParOf" srcId="{92C7AF2D-33EC-4F63-92A3-CBDFC26819B0}" destId="{A4E1632A-C925-4E90-BC57-F874D16B8BB8}" srcOrd="2" destOrd="0" presId="urn:microsoft.com/office/officeart/2005/8/layout/h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EB6254-C888-49C7-8FDF-3CFBF9C529CE}">
      <dsp:nvSpPr>
        <dsp:cNvPr id="0" name=""/>
        <dsp:cNvSpPr/>
      </dsp:nvSpPr>
      <dsp:spPr>
        <a:xfrm>
          <a:off x="1990337" y="425011"/>
          <a:ext cx="330015" cy="91440"/>
        </a:xfrm>
        <a:custGeom>
          <a:avLst/>
          <a:gdLst/>
          <a:ahLst/>
          <a:cxnLst/>
          <a:rect l="0" t="0" r="0" b="0"/>
          <a:pathLst>
            <a:path>
              <a:moveTo>
                <a:pt x="0" y="45720"/>
              </a:moveTo>
              <a:lnTo>
                <a:pt x="330015" y="45720"/>
              </a:lnTo>
            </a:path>
          </a:pathLst>
        </a:custGeom>
        <a:noFill/>
        <a:ln w="9525" cap="flat" cmpd="sng" algn="ctr">
          <a:solidFill>
            <a:srgbClr val="175B41"/>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2146330" y="468928"/>
        <a:ext cx="18030" cy="3606"/>
      </dsp:txXfrm>
    </dsp:sp>
    <dsp:sp modelId="{4EA8176E-4226-4E0F-BCDA-4C5DE8022982}">
      <dsp:nvSpPr>
        <dsp:cNvPr id="0" name=""/>
        <dsp:cNvSpPr/>
      </dsp:nvSpPr>
      <dsp:spPr>
        <a:xfrm>
          <a:off x="424242" y="362"/>
          <a:ext cx="1567894" cy="940736"/>
        </a:xfrm>
        <a:prstGeom prst="rect">
          <a:avLst/>
        </a:prstGeom>
        <a:solidFill>
          <a:srgbClr val="238D44"/>
        </a:solidFill>
        <a:ln w="10795" cap="flat" cmpd="sng" algn="ctr">
          <a:solidFill>
            <a:srgbClr val="175B4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en-US" sz="1100" kern="1200" dirty="0"/>
            <a:t>Knowledge of inappropriate conduct that is sexual in nature.	</a:t>
          </a:r>
        </a:p>
      </dsp:txBody>
      <dsp:txXfrm>
        <a:off x="424242" y="362"/>
        <a:ext cx="1567894" cy="940736"/>
      </dsp:txXfrm>
    </dsp:sp>
    <dsp:sp modelId="{A29BBB08-6A88-450D-BE37-0D273C62AA9F}">
      <dsp:nvSpPr>
        <dsp:cNvPr id="0" name=""/>
        <dsp:cNvSpPr/>
      </dsp:nvSpPr>
      <dsp:spPr>
        <a:xfrm>
          <a:off x="3918848" y="425011"/>
          <a:ext cx="330015" cy="91440"/>
        </a:xfrm>
        <a:custGeom>
          <a:avLst/>
          <a:gdLst/>
          <a:ahLst/>
          <a:cxnLst/>
          <a:rect l="0" t="0" r="0" b="0"/>
          <a:pathLst>
            <a:path>
              <a:moveTo>
                <a:pt x="0" y="45720"/>
              </a:moveTo>
              <a:lnTo>
                <a:pt x="330015" y="45720"/>
              </a:lnTo>
            </a:path>
          </a:pathLst>
        </a:custGeom>
        <a:noFill/>
        <a:ln w="9525" cap="flat" cmpd="sng" algn="ctr">
          <a:solidFill>
            <a:srgbClr val="175B41"/>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4074840" y="468928"/>
        <a:ext cx="18030" cy="3606"/>
      </dsp:txXfrm>
    </dsp:sp>
    <dsp:sp modelId="{9CE93821-DA07-48B1-B3EF-6D52D713DE83}">
      <dsp:nvSpPr>
        <dsp:cNvPr id="0" name=""/>
        <dsp:cNvSpPr/>
      </dsp:nvSpPr>
      <dsp:spPr>
        <a:xfrm>
          <a:off x="2352753" y="362"/>
          <a:ext cx="1567894" cy="940736"/>
        </a:xfrm>
        <a:prstGeom prst="rect">
          <a:avLst/>
        </a:prstGeom>
        <a:solidFill>
          <a:srgbClr val="238D44"/>
        </a:solidFill>
        <a:ln w="10795" cap="flat" cmpd="sng" algn="ctr">
          <a:solidFill>
            <a:srgbClr val="175B4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en-US" sz="1100" kern="1200" dirty="0"/>
            <a:t>Title IX Coordinator communicates with alleged victim.</a:t>
          </a:r>
        </a:p>
      </dsp:txBody>
      <dsp:txXfrm>
        <a:off x="2352753" y="362"/>
        <a:ext cx="1567894" cy="940736"/>
      </dsp:txXfrm>
    </dsp:sp>
    <dsp:sp modelId="{A706CC0C-1357-495E-A629-B524DC18DCDC}">
      <dsp:nvSpPr>
        <dsp:cNvPr id="0" name=""/>
        <dsp:cNvSpPr/>
      </dsp:nvSpPr>
      <dsp:spPr>
        <a:xfrm>
          <a:off x="5847358" y="425011"/>
          <a:ext cx="330015" cy="91440"/>
        </a:xfrm>
        <a:custGeom>
          <a:avLst/>
          <a:gdLst/>
          <a:ahLst/>
          <a:cxnLst/>
          <a:rect l="0" t="0" r="0" b="0"/>
          <a:pathLst>
            <a:path>
              <a:moveTo>
                <a:pt x="0" y="45720"/>
              </a:moveTo>
              <a:lnTo>
                <a:pt x="330015" y="45720"/>
              </a:lnTo>
            </a:path>
          </a:pathLst>
        </a:custGeom>
        <a:noFill/>
        <a:ln w="9525" cap="flat" cmpd="sng" algn="ctr">
          <a:solidFill>
            <a:srgbClr val="175B41"/>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6003351" y="468928"/>
        <a:ext cx="18030" cy="3606"/>
      </dsp:txXfrm>
    </dsp:sp>
    <dsp:sp modelId="{3FCC0608-CD79-418E-892B-2E0F016D681C}">
      <dsp:nvSpPr>
        <dsp:cNvPr id="0" name=""/>
        <dsp:cNvSpPr/>
      </dsp:nvSpPr>
      <dsp:spPr>
        <a:xfrm>
          <a:off x="4281263" y="362"/>
          <a:ext cx="1567894" cy="940736"/>
        </a:xfrm>
        <a:prstGeom prst="rect">
          <a:avLst/>
        </a:prstGeom>
        <a:solidFill>
          <a:srgbClr val="238D44"/>
        </a:solidFill>
        <a:ln w="10795" cap="flat" cmpd="sng" algn="ctr">
          <a:solidFill>
            <a:srgbClr val="175B4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en-US" sz="1100" kern="1200" dirty="0"/>
            <a:t>Determine if supportive measures are needed and/or emergency removal is required.</a:t>
          </a:r>
        </a:p>
      </dsp:txBody>
      <dsp:txXfrm>
        <a:off x="4281263" y="362"/>
        <a:ext cx="1567894" cy="940736"/>
      </dsp:txXfrm>
    </dsp:sp>
    <dsp:sp modelId="{EF5CF6AA-F6B4-44E3-9132-D2C625FCDBB5}">
      <dsp:nvSpPr>
        <dsp:cNvPr id="0" name=""/>
        <dsp:cNvSpPr/>
      </dsp:nvSpPr>
      <dsp:spPr>
        <a:xfrm>
          <a:off x="1208190" y="939299"/>
          <a:ext cx="5785531" cy="330015"/>
        </a:xfrm>
        <a:custGeom>
          <a:avLst/>
          <a:gdLst/>
          <a:ahLst/>
          <a:cxnLst/>
          <a:rect l="0" t="0" r="0" b="0"/>
          <a:pathLst>
            <a:path>
              <a:moveTo>
                <a:pt x="5785531" y="0"/>
              </a:moveTo>
              <a:lnTo>
                <a:pt x="5785531" y="182107"/>
              </a:lnTo>
              <a:lnTo>
                <a:pt x="0" y="182107"/>
              </a:lnTo>
              <a:lnTo>
                <a:pt x="0" y="330015"/>
              </a:lnTo>
            </a:path>
          </a:pathLst>
        </a:custGeom>
        <a:noFill/>
        <a:ln w="9525" cap="flat" cmpd="sng" algn="ctr">
          <a:solidFill>
            <a:srgbClr val="175B41"/>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3956037" y="1102504"/>
        <a:ext cx="289837" cy="3606"/>
      </dsp:txXfrm>
    </dsp:sp>
    <dsp:sp modelId="{402DB276-182F-4DC4-A074-3860070E84B0}">
      <dsp:nvSpPr>
        <dsp:cNvPr id="0" name=""/>
        <dsp:cNvSpPr/>
      </dsp:nvSpPr>
      <dsp:spPr>
        <a:xfrm>
          <a:off x="6209774" y="362"/>
          <a:ext cx="1567894" cy="940736"/>
        </a:xfrm>
        <a:prstGeom prst="rect">
          <a:avLst/>
        </a:prstGeom>
        <a:solidFill>
          <a:srgbClr val="238D44"/>
        </a:solidFill>
        <a:ln w="10795" cap="flat" cmpd="sng" algn="ctr">
          <a:solidFill>
            <a:srgbClr val="175B4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en-US" sz="1100" kern="1200" dirty="0"/>
            <a:t>Formal Complaint is filed.</a:t>
          </a:r>
        </a:p>
      </dsp:txBody>
      <dsp:txXfrm>
        <a:off x="6209774" y="362"/>
        <a:ext cx="1567894" cy="940736"/>
      </dsp:txXfrm>
    </dsp:sp>
    <dsp:sp modelId="{CF5308B3-358F-4D6D-89EC-B20B554FC825}">
      <dsp:nvSpPr>
        <dsp:cNvPr id="0" name=""/>
        <dsp:cNvSpPr/>
      </dsp:nvSpPr>
      <dsp:spPr>
        <a:xfrm>
          <a:off x="1990337" y="1726364"/>
          <a:ext cx="330015" cy="91440"/>
        </a:xfrm>
        <a:custGeom>
          <a:avLst/>
          <a:gdLst/>
          <a:ahLst/>
          <a:cxnLst/>
          <a:rect l="0" t="0" r="0" b="0"/>
          <a:pathLst>
            <a:path>
              <a:moveTo>
                <a:pt x="0" y="45720"/>
              </a:moveTo>
              <a:lnTo>
                <a:pt x="330015" y="45720"/>
              </a:lnTo>
            </a:path>
          </a:pathLst>
        </a:custGeom>
        <a:noFill/>
        <a:ln w="9525" cap="flat" cmpd="sng" algn="ctr">
          <a:solidFill>
            <a:srgbClr val="175B41"/>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2146330" y="1770280"/>
        <a:ext cx="18030" cy="3606"/>
      </dsp:txXfrm>
    </dsp:sp>
    <dsp:sp modelId="{A6E4D1D7-D632-4A9D-9FF9-B10F3526440B}">
      <dsp:nvSpPr>
        <dsp:cNvPr id="0" name=""/>
        <dsp:cNvSpPr/>
      </dsp:nvSpPr>
      <dsp:spPr>
        <a:xfrm>
          <a:off x="424242" y="1301715"/>
          <a:ext cx="1567894" cy="940736"/>
        </a:xfrm>
        <a:prstGeom prst="rect">
          <a:avLst/>
        </a:prstGeom>
        <a:solidFill>
          <a:srgbClr val="238D44"/>
        </a:solidFill>
        <a:ln w="10795" cap="flat" cmpd="sng" algn="ctr">
          <a:solidFill>
            <a:srgbClr val="175B4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en-US" sz="1100" kern="1200" dirty="0"/>
            <a:t>Does the allegation meet the new sexual harassment definition?</a:t>
          </a:r>
        </a:p>
      </dsp:txBody>
      <dsp:txXfrm>
        <a:off x="424242" y="1301715"/>
        <a:ext cx="1567894" cy="940736"/>
      </dsp:txXfrm>
    </dsp:sp>
    <dsp:sp modelId="{91F482E0-0A5D-4554-A7C0-F1C0FF706827}">
      <dsp:nvSpPr>
        <dsp:cNvPr id="0" name=""/>
        <dsp:cNvSpPr/>
      </dsp:nvSpPr>
      <dsp:spPr>
        <a:xfrm>
          <a:off x="3918848" y="1726364"/>
          <a:ext cx="330015" cy="91440"/>
        </a:xfrm>
        <a:custGeom>
          <a:avLst/>
          <a:gdLst/>
          <a:ahLst/>
          <a:cxnLst/>
          <a:rect l="0" t="0" r="0" b="0"/>
          <a:pathLst>
            <a:path>
              <a:moveTo>
                <a:pt x="0" y="45720"/>
              </a:moveTo>
              <a:lnTo>
                <a:pt x="330015" y="45720"/>
              </a:lnTo>
            </a:path>
          </a:pathLst>
        </a:custGeom>
        <a:noFill/>
        <a:ln w="9525" cap="flat" cmpd="sng" algn="ctr">
          <a:solidFill>
            <a:srgbClr val="175B41"/>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4074840" y="1770280"/>
        <a:ext cx="18030" cy="3606"/>
      </dsp:txXfrm>
    </dsp:sp>
    <dsp:sp modelId="{04545081-4E64-4911-8666-CE9C76E05F19}">
      <dsp:nvSpPr>
        <dsp:cNvPr id="0" name=""/>
        <dsp:cNvSpPr/>
      </dsp:nvSpPr>
      <dsp:spPr>
        <a:xfrm>
          <a:off x="2352753" y="1301715"/>
          <a:ext cx="1567894" cy="940736"/>
        </a:xfrm>
        <a:prstGeom prst="rect">
          <a:avLst/>
        </a:prstGeom>
        <a:solidFill>
          <a:srgbClr val="238D44"/>
        </a:solidFill>
        <a:ln w="10795" cap="flat" cmpd="sng" algn="ctr">
          <a:solidFill>
            <a:srgbClr val="175B4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en-US" sz="1100" kern="1200" dirty="0"/>
            <a:t>Notice of Formal Complaint.</a:t>
          </a:r>
        </a:p>
      </dsp:txBody>
      <dsp:txXfrm>
        <a:off x="2352753" y="1301715"/>
        <a:ext cx="1567894" cy="940736"/>
      </dsp:txXfrm>
    </dsp:sp>
    <dsp:sp modelId="{0D8D6D58-B60E-47A0-B3AC-9D6BAB5150C5}">
      <dsp:nvSpPr>
        <dsp:cNvPr id="0" name=""/>
        <dsp:cNvSpPr/>
      </dsp:nvSpPr>
      <dsp:spPr>
        <a:xfrm>
          <a:off x="5847358" y="1726364"/>
          <a:ext cx="330015" cy="91440"/>
        </a:xfrm>
        <a:custGeom>
          <a:avLst/>
          <a:gdLst/>
          <a:ahLst/>
          <a:cxnLst/>
          <a:rect l="0" t="0" r="0" b="0"/>
          <a:pathLst>
            <a:path>
              <a:moveTo>
                <a:pt x="0" y="45720"/>
              </a:moveTo>
              <a:lnTo>
                <a:pt x="330015" y="45720"/>
              </a:lnTo>
            </a:path>
          </a:pathLst>
        </a:custGeom>
        <a:noFill/>
        <a:ln w="9525" cap="flat" cmpd="sng" algn="ctr">
          <a:solidFill>
            <a:srgbClr val="175B41"/>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6003351" y="1770280"/>
        <a:ext cx="18030" cy="3606"/>
      </dsp:txXfrm>
    </dsp:sp>
    <dsp:sp modelId="{5B31D482-1297-4350-8C3F-6ACC41778523}">
      <dsp:nvSpPr>
        <dsp:cNvPr id="0" name=""/>
        <dsp:cNvSpPr/>
      </dsp:nvSpPr>
      <dsp:spPr>
        <a:xfrm>
          <a:off x="4281263" y="1301715"/>
          <a:ext cx="1567894" cy="940736"/>
        </a:xfrm>
        <a:prstGeom prst="rect">
          <a:avLst/>
        </a:prstGeom>
        <a:solidFill>
          <a:srgbClr val="238D44"/>
        </a:solidFill>
        <a:ln w="10795" cap="flat" cmpd="sng" algn="ctr">
          <a:solidFill>
            <a:srgbClr val="175B4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en-US" sz="1100" kern="1200" dirty="0"/>
            <a:t>Investigation.</a:t>
          </a:r>
        </a:p>
      </dsp:txBody>
      <dsp:txXfrm>
        <a:off x="4281263" y="1301715"/>
        <a:ext cx="1567894" cy="940736"/>
      </dsp:txXfrm>
    </dsp:sp>
    <dsp:sp modelId="{439F638A-5ECF-475B-A282-B5F8042D90CE}">
      <dsp:nvSpPr>
        <dsp:cNvPr id="0" name=""/>
        <dsp:cNvSpPr/>
      </dsp:nvSpPr>
      <dsp:spPr>
        <a:xfrm>
          <a:off x="1208190" y="2240652"/>
          <a:ext cx="5785531" cy="330015"/>
        </a:xfrm>
        <a:custGeom>
          <a:avLst/>
          <a:gdLst/>
          <a:ahLst/>
          <a:cxnLst/>
          <a:rect l="0" t="0" r="0" b="0"/>
          <a:pathLst>
            <a:path>
              <a:moveTo>
                <a:pt x="5785531" y="0"/>
              </a:moveTo>
              <a:lnTo>
                <a:pt x="5785531" y="182107"/>
              </a:lnTo>
              <a:lnTo>
                <a:pt x="0" y="182107"/>
              </a:lnTo>
              <a:lnTo>
                <a:pt x="0" y="330015"/>
              </a:lnTo>
            </a:path>
          </a:pathLst>
        </a:custGeom>
        <a:noFill/>
        <a:ln w="9525" cap="flat" cmpd="sng" algn="ctr">
          <a:solidFill>
            <a:srgbClr val="175B41"/>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3956037" y="2403857"/>
        <a:ext cx="289837" cy="3606"/>
      </dsp:txXfrm>
    </dsp:sp>
    <dsp:sp modelId="{6C467428-500F-44C4-9221-6BE6C6512B10}">
      <dsp:nvSpPr>
        <dsp:cNvPr id="0" name=""/>
        <dsp:cNvSpPr/>
      </dsp:nvSpPr>
      <dsp:spPr>
        <a:xfrm>
          <a:off x="6209774" y="1301715"/>
          <a:ext cx="1567894" cy="940736"/>
        </a:xfrm>
        <a:prstGeom prst="rect">
          <a:avLst/>
        </a:prstGeom>
        <a:solidFill>
          <a:srgbClr val="238D44"/>
        </a:solidFill>
        <a:ln w="10795" cap="flat" cmpd="sng" algn="ctr">
          <a:solidFill>
            <a:srgbClr val="175B4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en-US" sz="1100" kern="1200" dirty="0"/>
            <a:t>Written Report.</a:t>
          </a:r>
        </a:p>
      </dsp:txBody>
      <dsp:txXfrm>
        <a:off x="6209774" y="1301715"/>
        <a:ext cx="1567894" cy="940736"/>
      </dsp:txXfrm>
    </dsp:sp>
    <dsp:sp modelId="{9BC2C63A-193F-4ACF-81F0-70457AD3BB57}">
      <dsp:nvSpPr>
        <dsp:cNvPr id="0" name=""/>
        <dsp:cNvSpPr/>
      </dsp:nvSpPr>
      <dsp:spPr>
        <a:xfrm>
          <a:off x="1990337" y="3027716"/>
          <a:ext cx="330015" cy="91440"/>
        </a:xfrm>
        <a:custGeom>
          <a:avLst/>
          <a:gdLst/>
          <a:ahLst/>
          <a:cxnLst/>
          <a:rect l="0" t="0" r="0" b="0"/>
          <a:pathLst>
            <a:path>
              <a:moveTo>
                <a:pt x="0" y="45720"/>
              </a:moveTo>
              <a:lnTo>
                <a:pt x="330015" y="45720"/>
              </a:lnTo>
            </a:path>
          </a:pathLst>
        </a:custGeom>
        <a:noFill/>
        <a:ln w="9525" cap="flat" cmpd="sng" algn="ctr">
          <a:solidFill>
            <a:srgbClr val="175B41"/>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2146330" y="3071633"/>
        <a:ext cx="18030" cy="3606"/>
      </dsp:txXfrm>
    </dsp:sp>
    <dsp:sp modelId="{898F92A3-5E42-474F-AA27-DA451694954A}">
      <dsp:nvSpPr>
        <dsp:cNvPr id="0" name=""/>
        <dsp:cNvSpPr/>
      </dsp:nvSpPr>
      <dsp:spPr>
        <a:xfrm>
          <a:off x="424242" y="2603068"/>
          <a:ext cx="1567894" cy="940736"/>
        </a:xfrm>
        <a:prstGeom prst="rect">
          <a:avLst/>
        </a:prstGeom>
        <a:solidFill>
          <a:srgbClr val="238D44"/>
        </a:solidFill>
        <a:ln w="10795" cap="flat" cmpd="sng" algn="ctr">
          <a:solidFill>
            <a:srgbClr val="175B4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en-US" sz="1100" kern="1200" dirty="0"/>
            <a:t>Questions submitted by either or both parties.</a:t>
          </a:r>
        </a:p>
      </dsp:txBody>
      <dsp:txXfrm>
        <a:off x="424242" y="2603068"/>
        <a:ext cx="1567894" cy="940736"/>
      </dsp:txXfrm>
    </dsp:sp>
    <dsp:sp modelId="{F1E5A968-3437-4AD0-98B4-7E97E2229F4C}">
      <dsp:nvSpPr>
        <dsp:cNvPr id="0" name=""/>
        <dsp:cNvSpPr/>
      </dsp:nvSpPr>
      <dsp:spPr>
        <a:xfrm>
          <a:off x="3918848" y="3027716"/>
          <a:ext cx="330015" cy="91440"/>
        </a:xfrm>
        <a:custGeom>
          <a:avLst/>
          <a:gdLst/>
          <a:ahLst/>
          <a:cxnLst/>
          <a:rect l="0" t="0" r="0" b="0"/>
          <a:pathLst>
            <a:path>
              <a:moveTo>
                <a:pt x="0" y="45720"/>
              </a:moveTo>
              <a:lnTo>
                <a:pt x="330015" y="45720"/>
              </a:lnTo>
            </a:path>
          </a:pathLst>
        </a:custGeom>
        <a:noFill/>
        <a:ln w="9525" cap="flat" cmpd="sng" algn="ctr">
          <a:solidFill>
            <a:srgbClr val="175B41"/>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4074840" y="3071633"/>
        <a:ext cx="18030" cy="3606"/>
      </dsp:txXfrm>
    </dsp:sp>
    <dsp:sp modelId="{56B6C5CC-63FF-4710-A441-627219F3AAA9}">
      <dsp:nvSpPr>
        <dsp:cNvPr id="0" name=""/>
        <dsp:cNvSpPr/>
      </dsp:nvSpPr>
      <dsp:spPr>
        <a:xfrm>
          <a:off x="2352753" y="2603068"/>
          <a:ext cx="1567894" cy="940736"/>
        </a:xfrm>
        <a:prstGeom prst="rect">
          <a:avLst/>
        </a:prstGeom>
        <a:solidFill>
          <a:srgbClr val="238D44"/>
        </a:solidFill>
        <a:ln w="10795" cap="flat" cmpd="sng" algn="ctr">
          <a:solidFill>
            <a:srgbClr val="175B4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en-US" sz="1100" kern="1200" dirty="0"/>
            <a:t>Decision.</a:t>
          </a:r>
        </a:p>
      </dsp:txBody>
      <dsp:txXfrm>
        <a:off x="2352753" y="2603068"/>
        <a:ext cx="1567894" cy="940736"/>
      </dsp:txXfrm>
    </dsp:sp>
    <dsp:sp modelId="{F69DB747-A81A-411D-8714-D3E7E0A20D55}">
      <dsp:nvSpPr>
        <dsp:cNvPr id="0" name=""/>
        <dsp:cNvSpPr/>
      </dsp:nvSpPr>
      <dsp:spPr>
        <a:xfrm>
          <a:off x="4281263" y="2603068"/>
          <a:ext cx="1567894" cy="940736"/>
        </a:xfrm>
        <a:prstGeom prst="rect">
          <a:avLst/>
        </a:prstGeom>
        <a:solidFill>
          <a:srgbClr val="238D44"/>
        </a:solidFill>
        <a:ln w="10795" cap="flat" cmpd="sng" algn="ctr">
          <a:solidFill>
            <a:srgbClr val="175B4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en-US" sz="1100" kern="1200" dirty="0"/>
            <a:t>Appeal.</a:t>
          </a:r>
        </a:p>
      </dsp:txBody>
      <dsp:txXfrm>
        <a:off x="4281263" y="2603068"/>
        <a:ext cx="1567894" cy="94073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918234-4D95-4464-826F-BC3611010821}">
      <dsp:nvSpPr>
        <dsp:cNvPr id="0" name=""/>
        <dsp:cNvSpPr/>
      </dsp:nvSpPr>
      <dsp:spPr>
        <a:xfrm>
          <a:off x="0" y="-36449"/>
          <a:ext cx="5976664" cy="1300372"/>
        </a:xfrm>
        <a:prstGeom prst="rect">
          <a:avLst/>
        </a:prstGeom>
        <a:solidFill>
          <a:srgbClr val="238D44"/>
        </a:solidFill>
        <a:ln>
          <a:noFill/>
        </a:ln>
        <a:effectLst/>
      </dsp:spPr>
      <dsp:style>
        <a:lnRef idx="0">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bg1"/>
              </a:solidFill>
            </a:rPr>
            <a:t>The new Title IX regulation provides for a </a:t>
          </a:r>
          <a:r>
            <a:rPr lang="en-US" sz="1400" i="1" kern="1200" dirty="0">
              <a:solidFill>
                <a:schemeClr val="bg1"/>
              </a:solidFill>
            </a:rPr>
            <a:t>narrower definition </a:t>
          </a:r>
          <a:r>
            <a:rPr lang="en-US" sz="1400" kern="1200" dirty="0">
              <a:solidFill>
                <a:schemeClr val="bg1"/>
              </a:solidFill>
            </a:rPr>
            <a:t>of sexual harassment that constitutes sex discrimination. The new definition has </a:t>
          </a:r>
          <a:r>
            <a:rPr lang="en-US" sz="1400" b="1" u="sng" kern="1200" dirty="0">
              <a:solidFill>
                <a:schemeClr val="bg1"/>
              </a:solidFill>
            </a:rPr>
            <a:t>(3) types of sex-based conduct</a:t>
          </a:r>
          <a:r>
            <a:rPr lang="en-US" sz="1400" kern="1200" dirty="0">
              <a:solidFill>
                <a:schemeClr val="bg1"/>
              </a:solidFill>
            </a:rPr>
            <a:t> which would constitute sexual harassment:</a:t>
          </a:r>
        </a:p>
      </dsp:txBody>
      <dsp:txXfrm>
        <a:off x="0" y="-36449"/>
        <a:ext cx="5976664" cy="1300372"/>
      </dsp:txXfrm>
    </dsp:sp>
    <dsp:sp modelId="{6318D9C4-808E-42F9-922E-0B7591E57CFC}">
      <dsp:nvSpPr>
        <dsp:cNvPr id="0" name=""/>
        <dsp:cNvSpPr/>
      </dsp:nvSpPr>
      <dsp:spPr>
        <a:xfrm>
          <a:off x="9" y="1060207"/>
          <a:ext cx="2118680" cy="2730781"/>
        </a:xfrm>
        <a:prstGeom prst="rect">
          <a:avLst/>
        </a:prstGeom>
        <a:solidFill>
          <a:srgbClr val="238D44"/>
        </a:solidFill>
        <a:ln w="10795" cap="flat" cmpd="sng" algn="ctr">
          <a:solidFill>
            <a:srgbClr val="B2B2B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bg1"/>
              </a:solidFill>
            </a:rPr>
            <a:t>Sexual assault, dating violence, domestic violence, and stalking</a:t>
          </a:r>
          <a:r>
            <a:rPr lang="en-US" sz="2600" kern="1200" dirty="0">
              <a:solidFill>
                <a:schemeClr val="bg1"/>
              </a:solidFill>
            </a:rPr>
            <a:t>;</a:t>
          </a:r>
        </a:p>
      </dsp:txBody>
      <dsp:txXfrm>
        <a:off x="9" y="1060207"/>
        <a:ext cx="2118680" cy="2730781"/>
      </dsp:txXfrm>
    </dsp:sp>
    <dsp:sp modelId="{83170496-FD20-4B8A-9143-517674454B95}">
      <dsp:nvSpPr>
        <dsp:cNvPr id="0" name=""/>
        <dsp:cNvSpPr/>
      </dsp:nvSpPr>
      <dsp:spPr>
        <a:xfrm>
          <a:off x="2121598" y="1080688"/>
          <a:ext cx="1926073" cy="2730781"/>
        </a:xfrm>
        <a:prstGeom prst="rect">
          <a:avLst/>
        </a:prstGeom>
        <a:solidFill>
          <a:srgbClr val="238D44"/>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solidFill>
                <a:schemeClr val="bg1"/>
              </a:solidFill>
            </a:rPr>
            <a:t>“Unwelcome conduct that is </a:t>
          </a:r>
          <a:r>
            <a:rPr lang="en-US" sz="1600" b="1" u="sng" kern="1200" dirty="0">
              <a:solidFill>
                <a:schemeClr val="bg1"/>
              </a:solidFill>
            </a:rPr>
            <a:t>so severe, pervasive and objectively offensive </a:t>
          </a:r>
          <a:r>
            <a:rPr lang="en-US" sz="1600" kern="1200" dirty="0">
              <a:solidFill>
                <a:schemeClr val="bg1"/>
              </a:solidFill>
            </a:rPr>
            <a:t>that it effectively denies a person equal educational access; AND</a:t>
          </a:r>
          <a:endParaRPr lang="en-US" sz="1400" kern="1200" dirty="0">
            <a:solidFill>
              <a:schemeClr val="bg1"/>
            </a:solidFill>
          </a:endParaRPr>
        </a:p>
      </dsp:txBody>
      <dsp:txXfrm>
        <a:off x="2121598" y="1080688"/>
        <a:ext cx="1926073" cy="2730781"/>
      </dsp:txXfrm>
    </dsp:sp>
    <dsp:sp modelId="{9F5C72C4-A3B8-42AE-867B-60770BE3EFA8}">
      <dsp:nvSpPr>
        <dsp:cNvPr id="0" name=""/>
        <dsp:cNvSpPr/>
      </dsp:nvSpPr>
      <dsp:spPr>
        <a:xfrm>
          <a:off x="4047672" y="1080688"/>
          <a:ext cx="1926073" cy="2730781"/>
        </a:xfrm>
        <a:prstGeom prst="rect">
          <a:avLst/>
        </a:prstGeom>
        <a:solidFill>
          <a:srgbClr val="238D44"/>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bg1"/>
              </a:solidFill>
            </a:rPr>
            <a:t>An employee conditioning the aid, benefit or service on participation of unwelcomed sexual conduct (Quid pro Quo).</a:t>
          </a:r>
        </a:p>
      </dsp:txBody>
      <dsp:txXfrm>
        <a:off x="4047672" y="1080688"/>
        <a:ext cx="1926073" cy="2730781"/>
      </dsp:txXfrm>
    </dsp:sp>
    <dsp:sp modelId="{A4E1632A-C925-4E90-BC57-F874D16B8BB8}">
      <dsp:nvSpPr>
        <dsp:cNvPr id="0" name=""/>
        <dsp:cNvSpPr/>
      </dsp:nvSpPr>
      <dsp:spPr>
        <a:xfrm>
          <a:off x="0" y="3580481"/>
          <a:ext cx="5976664" cy="303420"/>
        </a:xfrm>
        <a:prstGeom prst="rect">
          <a:avLst/>
        </a:prstGeom>
        <a:solidFill>
          <a:srgbClr val="238D44"/>
        </a:solidFill>
        <a:ln>
          <a:noFill/>
        </a:ln>
        <a:effectLst/>
      </dsp:spPr>
      <dsp:style>
        <a:lnRef idx="0">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3169919" cy="481727"/>
          </a:xfrm>
          <a:prstGeom prst="rect">
            <a:avLst/>
          </a:prstGeom>
        </p:spPr>
        <p:txBody>
          <a:bodyPr vert="horz" lIns="96643" tIns="48321" rIns="96643" bIns="48321" rtlCol="0"/>
          <a:lstStyle>
            <a:lvl1pPr algn="l">
              <a:defRPr sz="1200"/>
            </a:lvl1pPr>
          </a:lstStyle>
          <a:p>
            <a:endParaRPr lang="en-US" dirty="0"/>
          </a:p>
        </p:txBody>
      </p:sp>
      <p:sp>
        <p:nvSpPr>
          <p:cNvPr id="3" name="Date Placeholder 2"/>
          <p:cNvSpPr>
            <a:spLocks noGrp="1"/>
          </p:cNvSpPr>
          <p:nvPr>
            <p:ph type="dt" sz="quarter" idx="1"/>
          </p:nvPr>
        </p:nvSpPr>
        <p:spPr>
          <a:xfrm>
            <a:off x="4143589" y="1"/>
            <a:ext cx="3169919" cy="481727"/>
          </a:xfrm>
          <a:prstGeom prst="rect">
            <a:avLst/>
          </a:prstGeom>
        </p:spPr>
        <p:txBody>
          <a:bodyPr vert="horz" lIns="96643" tIns="48321" rIns="96643" bIns="48321" rtlCol="0"/>
          <a:lstStyle>
            <a:lvl1pPr algn="r">
              <a:defRPr sz="1200"/>
            </a:lvl1pPr>
          </a:lstStyle>
          <a:p>
            <a:fld id="{A186F9E7-F1E8-4E64-88B6-887FFEEFA9AD}" type="datetimeFigureOut">
              <a:rPr lang="en-US" smtClean="0"/>
              <a:t>10/3/2024</a:t>
            </a:fld>
            <a:endParaRPr lang="en-US" dirty="0"/>
          </a:p>
        </p:txBody>
      </p:sp>
      <p:sp>
        <p:nvSpPr>
          <p:cNvPr id="4" name="Footer Placeholder 3"/>
          <p:cNvSpPr>
            <a:spLocks noGrp="1"/>
          </p:cNvSpPr>
          <p:nvPr>
            <p:ph type="ftr" sz="quarter" idx="2"/>
          </p:nvPr>
        </p:nvSpPr>
        <p:spPr>
          <a:xfrm>
            <a:off x="2" y="9119476"/>
            <a:ext cx="3169919" cy="481726"/>
          </a:xfrm>
          <a:prstGeom prst="rect">
            <a:avLst/>
          </a:prstGeom>
        </p:spPr>
        <p:txBody>
          <a:bodyPr vert="horz" lIns="96643" tIns="48321" rIns="96643" bIns="48321" rtlCol="0" anchor="b"/>
          <a:lstStyle>
            <a:lvl1pPr algn="l">
              <a:defRPr sz="1200"/>
            </a:lvl1pPr>
          </a:lstStyle>
          <a:p>
            <a:endParaRPr lang="en-US" dirty="0"/>
          </a:p>
        </p:txBody>
      </p:sp>
      <p:sp>
        <p:nvSpPr>
          <p:cNvPr id="5" name="Slide Number Placeholder 4"/>
          <p:cNvSpPr>
            <a:spLocks noGrp="1"/>
          </p:cNvSpPr>
          <p:nvPr>
            <p:ph type="sldNum" sz="quarter" idx="3"/>
          </p:nvPr>
        </p:nvSpPr>
        <p:spPr>
          <a:xfrm>
            <a:off x="4143589" y="9119476"/>
            <a:ext cx="3169919" cy="481726"/>
          </a:xfrm>
          <a:prstGeom prst="rect">
            <a:avLst/>
          </a:prstGeom>
        </p:spPr>
        <p:txBody>
          <a:bodyPr vert="horz" lIns="96643" tIns="48321" rIns="96643" bIns="48321" rtlCol="0" anchor="b"/>
          <a:lstStyle>
            <a:lvl1pPr algn="r">
              <a:defRPr sz="1200"/>
            </a:lvl1pPr>
          </a:lstStyle>
          <a:p>
            <a:fld id="{F9290FCA-F78F-4263-8DD7-1827BDF05C13}" type="slidenum">
              <a:rPr lang="en-US" smtClean="0"/>
              <a:t>‹#›</a:t>
            </a:fld>
            <a:endParaRPr lang="en-US" dirty="0"/>
          </a:p>
        </p:txBody>
      </p:sp>
    </p:spTree>
    <p:extLst>
      <p:ext uri="{BB962C8B-B14F-4D97-AF65-F5344CB8AC3E}">
        <p14:creationId xmlns:p14="http://schemas.microsoft.com/office/powerpoint/2010/main" val="11967778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169919" cy="480060"/>
          </a:xfrm>
          <a:prstGeom prst="rect">
            <a:avLst/>
          </a:prstGeom>
        </p:spPr>
        <p:txBody>
          <a:bodyPr vert="horz" lIns="96643" tIns="48321" rIns="96643" bIns="48321" rtlCol="0"/>
          <a:lstStyle>
            <a:lvl1pPr algn="l">
              <a:defRPr sz="1200"/>
            </a:lvl1pPr>
          </a:lstStyle>
          <a:p>
            <a:endParaRPr lang="uk-UA"/>
          </a:p>
        </p:txBody>
      </p:sp>
      <p:sp>
        <p:nvSpPr>
          <p:cNvPr id="3" name="Date Placeholder 2"/>
          <p:cNvSpPr>
            <a:spLocks noGrp="1"/>
          </p:cNvSpPr>
          <p:nvPr>
            <p:ph type="dt" idx="1"/>
          </p:nvPr>
        </p:nvSpPr>
        <p:spPr>
          <a:xfrm>
            <a:off x="4143589" y="0"/>
            <a:ext cx="3169919" cy="480060"/>
          </a:xfrm>
          <a:prstGeom prst="rect">
            <a:avLst/>
          </a:prstGeom>
        </p:spPr>
        <p:txBody>
          <a:bodyPr vert="horz" lIns="96643" tIns="48321" rIns="96643" bIns="48321" rtlCol="0"/>
          <a:lstStyle>
            <a:lvl1pPr algn="r">
              <a:defRPr sz="1200"/>
            </a:lvl1pPr>
          </a:lstStyle>
          <a:p>
            <a:fld id="{D4CC47ED-BCED-447B-976C-9F62F89F0395}" type="datetimeFigureOut">
              <a:rPr lang="uk-UA" smtClean="0"/>
              <a:t>03.10.2024</a:t>
            </a:fld>
            <a:endParaRPr lang="uk-UA"/>
          </a:p>
        </p:txBody>
      </p:sp>
      <p:sp>
        <p:nvSpPr>
          <p:cNvPr id="4" name="Slide Image Placeholder 3"/>
          <p:cNvSpPr>
            <a:spLocks noGrp="1" noRot="1" noChangeAspect="1"/>
          </p:cNvSpPr>
          <p:nvPr>
            <p:ph type="sldImg" idx="2"/>
          </p:nvPr>
        </p:nvSpPr>
        <p:spPr>
          <a:xfrm>
            <a:off x="457200" y="719138"/>
            <a:ext cx="6400800" cy="3600450"/>
          </a:xfrm>
          <a:prstGeom prst="rect">
            <a:avLst/>
          </a:prstGeom>
          <a:noFill/>
          <a:ln w="12700">
            <a:solidFill>
              <a:prstClr val="black"/>
            </a:solidFill>
          </a:ln>
        </p:spPr>
        <p:txBody>
          <a:bodyPr vert="horz" lIns="96643" tIns="48321" rIns="96643" bIns="48321" rtlCol="0" anchor="ctr"/>
          <a:lstStyle/>
          <a:p>
            <a:endParaRPr lang="uk-UA"/>
          </a:p>
        </p:txBody>
      </p:sp>
      <p:sp>
        <p:nvSpPr>
          <p:cNvPr id="5" name="Notes Placeholder 4"/>
          <p:cNvSpPr>
            <a:spLocks noGrp="1"/>
          </p:cNvSpPr>
          <p:nvPr>
            <p:ph type="body" sz="quarter" idx="3"/>
          </p:nvPr>
        </p:nvSpPr>
        <p:spPr>
          <a:xfrm>
            <a:off x="731523" y="4560570"/>
            <a:ext cx="5852159" cy="4320540"/>
          </a:xfrm>
          <a:prstGeom prst="rect">
            <a:avLst/>
          </a:prstGeom>
        </p:spPr>
        <p:txBody>
          <a:bodyPr vert="horz" lIns="96643" tIns="48321" rIns="96643" bIns="4832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uk-UA"/>
          </a:p>
        </p:txBody>
      </p:sp>
      <p:sp>
        <p:nvSpPr>
          <p:cNvPr id="6" name="Footer Placeholder 5"/>
          <p:cNvSpPr>
            <a:spLocks noGrp="1"/>
          </p:cNvSpPr>
          <p:nvPr>
            <p:ph type="ftr" sz="quarter" idx="4"/>
          </p:nvPr>
        </p:nvSpPr>
        <p:spPr>
          <a:xfrm>
            <a:off x="2" y="9119474"/>
            <a:ext cx="3169919" cy="480060"/>
          </a:xfrm>
          <a:prstGeom prst="rect">
            <a:avLst/>
          </a:prstGeom>
        </p:spPr>
        <p:txBody>
          <a:bodyPr vert="horz" lIns="96643" tIns="48321" rIns="96643" bIns="48321" rtlCol="0" anchor="b"/>
          <a:lstStyle>
            <a:lvl1pPr algn="l">
              <a:defRPr sz="1200"/>
            </a:lvl1pPr>
          </a:lstStyle>
          <a:p>
            <a:endParaRPr lang="uk-UA"/>
          </a:p>
        </p:txBody>
      </p:sp>
      <p:sp>
        <p:nvSpPr>
          <p:cNvPr id="7" name="Slide Number Placeholder 6"/>
          <p:cNvSpPr>
            <a:spLocks noGrp="1"/>
          </p:cNvSpPr>
          <p:nvPr>
            <p:ph type="sldNum" sz="quarter" idx="5"/>
          </p:nvPr>
        </p:nvSpPr>
        <p:spPr>
          <a:xfrm>
            <a:off x="4143589" y="9119474"/>
            <a:ext cx="3169919" cy="480060"/>
          </a:xfrm>
          <a:prstGeom prst="rect">
            <a:avLst/>
          </a:prstGeom>
        </p:spPr>
        <p:txBody>
          <a:bodyPr vert="horz" lIns="96643" tIns="48321" rIns="96643" bIns="48321" rtlCol="0" anchor="b"/>
          <a:lstStyle>
            <a:lvl1pPr algn="r">
              <a:defRPr sz="1200"/>
            </a:lvl1pPr>
          </a:lstStyle>
          <a:p>
            <a:fld id="{9498A809-437D-4988-93A0-22C45D92B2DE}" type="slidenum">
              <a:rPr lang="uk-UA" smtClean="0"/>
              <a:t>‹#›</a:t>
            </a:fld>
            <a:endParaRPr lang="uk-UA"/>
          </a:p>
        </p:txBody>
      </p:sp>
    </p:spTree>
    <p:extLst>
      <p:ext uri="{BB962C8B-B14F-4D97-AF65-F5344CB8AC3E}">
        <p14:creationId xmlns:p14="http://schemas.microsoft.com/office/powerpoint/2010/main" val="13816860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uk-UA" dirty="0"/>
          </a:p>
        </p:txBody>
      </p:sp>
      <p:sp>
        <p:nvSpPr>
          <p:cNvPr id="4" name="Slide Number Placeholder 3"/>
          <p:cNvSpPr>
            <a:spLocks noGrp="1"/>
          </p:cNvSpPr>
          <p:nvPr>
            <p:ph type="sldNum" sz="quarter" idx="10"/>
          </p:nvPr>
        </p:nvSpPr>
        <p:spPr/>
        <p:txBody>
          <a:bodyPr/>
          <a:lstStyle/>
          <a:p>
            <a:fld id="{9498A809-437D-4988-93A0-22C45D92B2DE}" type="slidenum">
              <a:rPr lang="uk-UA" smtClean="0"/>
              <a:t>1</a:t>
            </a:fld>
            <a:endParaRPr lang="uk-UA"/>
          </a:p>
        </p:txBody>
      </p:sp>
    </p:spTree>
    <p:extLst>
      <p:ext uri="{BB962C8B-B14F-4D97-AF65-F5344CB8AC3E}">
        <p14:creationId xmlns:p14="http://schemas.microsoft.com/office/powerpoint/2010/main" val="30292779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uk-UA" dirty="0"/>
          </a:p>
        </p:txBody>
      </p:sp>
      <p:sp>
        <p:nvSpPr>
          <p:cNvPr id="4" name="Slide Number Placeholder 3"/>
          <p:cNvSpPr>
            <a:spLocks noGrp="1"/>
          </p:cNvSpPr>
          <p:nvPr>
            <p:ph type="sldNum" sz="quarter" idx="10"/>
          </p:nvPr>
        </p:nvSpPr>
        <p:spPr/>
        <p:txBody>
          <a:bodyPr/>
          <a:lstStyle/>
          <a:p>
            <a:fld id="{9498A809-437D-4988-93A0-22C45D92B2DE}" type="slidenum">
              <a:rPr lang="uk-UA" smtClean="0"/>
              <a:t>2</a:t>
            </a:fld>
            <a:endParaRPr lang="uk-UA"/>
          </a:p>
        </p:txBody>
      </p:sp>
    </p:spTree>
    <p:extLst>
      <p:ext uri="{BB962C8B-B14F-4D97-AF65-F5344CB8AC3E}">
        <p14:creationId xmlns:p14="http://schemas.microsoft.com/office/powerpoint/2010/main" val="30292779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uk-UA" dirty="0"/>
          </a:p>
        </p:txBody>
      </p:sp>
      <p:sp>
        <p:nvSpPr>
          <p:cNvPr id="4" name="Slide Number Placeholder 3"/>
          <p:cNvSpPr>
            <a:spLocks noGrp="1"/>
          </p:cNvSpPr>
          <p:nvPr>
            <p:ph type="sldNum" sz="quarter" idx="10"/>
          </p:nvPr>
        </p:nvSpPr>
        <p:spPr/>
        <p:txBody>
          <a:bodyPr/>
          <a:lstStyle/>
          <a:p>
            <a:fld id="{9498A809-437D-4988-93A0-22C45D92B2DE}" type="slidenum">
              <a:rPr lang="uk-UA" smtClean="0"/>
              <a:t>3</a:t>
            </a:fld>
            <a:endParaRPr lang="uk-UA"/>
          </a:p>
        </p:txBody>
      </p:sp>
    </p:spTree>
    <p:extLst>
      <p:ext uri="{BB962C8B-B14F-4D97-AF65-F5344CB8AC3E}">
        <p14:creationId xmlns:p14="http://schemas.microsoft.com/office/powerpoint/2010/main" val="40661548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uk-UA" dirty="0"/>
          </a:p>
        </p:txBody>
      </p:sp>
      <p:sp>
        <p:nvSpPr>
          <p:cNvPr id="4" name="Slide Number Placeholder 3"/>
          <p:cNvSpPr>
            <a:spLocks noGrp="1"/>
          </p:cNvSpPr>
          <p:nvPr>
            <p:ph type="sldNum" sz="quarter" idx="10"/>
          </p:nvPr>
        </p:nvSpPr>
        <p:spPr/>
        <p:txBody>
          <a:bodyPr/>
          <a:lstStyle/>
          <a:p>
            <a:fld id="{9498A809-437D-4988-93A0-22C45D92B2DE}" type="slidenum">
              <a:rPr lang="uk-UA" smtClean="0"/>
              <a:t>5</a:t>
            </a:fld>
            <a:endParaRPr lang="uk-UA"/>
          </a:p>
        </p:txBody>
      </p:sp>
    </p:spTree>
    <p:extLst>
      <p:ext uri="{BB962C8B-B14F-4D97-AF65-F5344CB8AC3E}">
        <p14:creationId xmlns:p14="http://schemas.microsoft.com/office/powerpoint/2010/main" val="30292779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uk-UA" dirty="0"/>
          </a:p>
        </p:txBody>
      </p:sp>
      <p:sp>
        <p:nvSpPr>
          <p:cNvPr id="4" name="Slide Number Placeholder 3"/>
          <p:cNvSpPr>
            <a:spLocks noGrp="1"/>
          </p:cNvSpPr>
          <p:nvPr>
            <p:ph type="sldNum" sz="quarter" idx="10"/>
          </p:nvPr>
        </p:nvSpPr>
        <p:spPr/>
        <p:txBody>
          <a:bodyPr/>
          <a:lstStyle/>
          <a:p>
            <a:fld id="{9498A809-437D-4988-93A0-22C45D92B2DE}" type="slidenum">
              <a:rPr lang="uk-UA" smtClean="0"/>
              <a:t>6</a:t>
            </a:fld>
            <a:endParaRPr lang="uk-UA"/>
          </a:p>
        </p:txBody>
      </p:sp>
    </p:spTree>
    <p:extLst>
      <p:ext uri="{BB962C8B-B14F-4D97-AF65-F5344CB8AC3E}">
        <p14:creationId xmlns:p14="http://schemas.microsoft.com/office/powerpoint/2010/main" val="30292779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uk-UA" dirty="0"/>
          </a:p>
        </p:txBody>
      </p:sp>
      <p:sp>
        <p:nvSpPr>
          <p:cNvPr id="4" name="Slide Number Placeholder 3"/>
          <p:cNvSpPr>
            <a:spLocks noGrp="1"/>
          </p:cNvSpPr>
          <p:nvPr>
            <p:ph type="sldNum" sz="quarter" idx="10"/>
          </p:nvPr>
        </p:nvSpPr>
        <p:spPr/>
        <p:txBody>
          <a:bodyPr/>
          <a:lstStyle/>
          <a:p>
            <a:fld id="{9498A809-437D-4988-93A0-22C45D92B2DE}" type="slidenum">
              <a:rPr lang="uk-UA" smtClean="0"/>
              <a:t>10</a:t>
            </a:fld>
            <a:endParaRPr lang="uk-UA"/>
          </a:p>
        </p:txBody>
      </p:sp>
    </p:spTree>
    <p:extLst>
      <p:ext uri="{BB962C8B-B14F-4D97-AF65-F5344CB8AC3E}">
        <p14:creationId xmlns:p14="http://schemas.microsoft.com/office/powerpoint/2010/main" val="11106382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uk-UA" dirty="0"/>
          </a:p>
        </p:txBody>
      </p:sp>
      <p:sp>
        <p:nvSpPr>
          <p:cNvPr id="4" name="Slide Number Placeholder 3"/>
          <p:cNvSpPr>
            <a:spLocks noGrp="1"/>
          </p:cNvSpPr>
          <p:nvPr>
            <p:ph type="sldNum" sz="quarter" idx="10"/>
          </p:nvPr>
        </p:nvSpPr>
        <p:spPr/>
        <p:txBody>
          <a:bodyPr/>
          <a:lstStyle/>
          <a:p>
            <a:fld id="{9498A809-437D-4988-93A0-22C45D92B2DE}" type="slidenum">
              <a:rPr lang="uk-UA" smtClean="0"/>
              <a:t>49</a:t>
            </a:fld>
            <a:endParaRPr lang="uk-UA"/>
          </a:p>
        </p:txBody>
      </p:sp>
    </p:spTree>
    <p:extLst>
      <p:ext uri="{BB962C8B-B14F-4D97-AF65-F5344CB8AC3E}">
        <p14:creationId xmlns:p14="http://schemas.microsoft.com/office/powerpoint/2010/main" val="25843418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uk-UA" dirty="0"/>
          </a:p>
        </p:txBody>
      </p:sp>
      <p:sp>
        <p:nvSpPr>
          <p:cNvPr id="4" name="Slide Number Placeholder 3"/>
          <p:cNvSpPr>
            <a:spLocks noGrp="1"/>
          </p:cNvSpPr>
          <p:nvPr>
            <p:ph type="sldNum" sz="quarter" idx="10"/>
          </p:nvPr>
        </p:nvSpPr>
        <p:spPr/>
        <p:txBody>
          <a:bodyPr/>
          <a:lstStyle/>
          <a:p>
            <a:fld id="{9498A809-437D-4988-93A0-22C45D92B2DE}" type="slidenum">
              <a:rPr lang="uk-UA" smtClean="0"/>
              <a:t>50</a:t>
            </a:fld>
            <a:endParaRPr lang="uk-UA"/>
          </a:p>
        </p:txBody>
      </p:sp>
    </p:spTree>
    <p:extLst>
      <p:ext uri="{BB962C8B-B14F-4D97-AF65-F5344CB8AC3E}">
        <p14:creationId xmlns:p14="http://schemas.microsoft.com/office/powerpoint/2010/main" val="30292779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Slide </a:t>
            </a:r>
            <a:r>
              <a:rPr lang="en-US" b="1" dirty="0"/>
              <a:t>Title</a:t>
            </a:r>
            <a:endParaRPr lang="uk-UA" dirty="0"/>
          </a:p>
        </p:txBody>
      </p:sp>
      <p:sp>
        <p:nvSpPr>
          <p:cNvPr id="3" name="Content Placeholder 2"/>
          <p:cNvSpPr>
            <a:spLocks noGrp="1"/>
          </p:cNvSpPr>
          <p:nvPr>
            <p:ph idx="1"/>
          </p:nvPr>
        </p:nvSpPr>
        <p:spPr>
          <a:xfrm>
            <a:off x="457200" y="1203325"/>
            <a:ext cx="8229600" cy="339129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uk-UA" dirty="0"/>
          </a:p>
        </p:txBody>
      </p:sp>
      <p:sp>
        <p:nvSpPr>
          <p:cNvPr id="9" name="Date Placeholder 8"/>
          <p:cNvSpPr>
            <a:spLocks noGrp="1"/>
          </p:cNvSpPr>
          <p:nvPr>
            <p:ph type="dt" sz="half" idx="14"/>
          </p:nvPr>
        </p:nvSpPr>
        <p:spPr/>
        <p:txBody>
          <a:bodyPr/>
          <a:lstStyle>
            <a:lvl1pPr>
              <a:defRPr>
                <a:solidFill>
                  <a:srgbClr val="1A6832"/>
                </a:solidFill>
                <a:latin typeface="+mj-lt"/>
              </a:defRPr>
            </a:lvl1pPr>
          </a:lstStyle>
          <a:p>
            <a:r>
              <a:rPr lang="en-US" dirty="0"/>
              <a:t>Speaker Name</a:t>
            </a:r>
            <a:endParaRPr lang="uk-UA" dirty="0"/>
          </a:p>
        </p:txBody>
      </p:sp>
      <p:sp>
        <p:nvSpPr>
          <p:cNvPr id="10" name="Footer Placeholder 9"/>
          <p:cNvSpPr>
            <a:spLocks noGrp="1"/>
          </p:cNvSpPr>
          <p:nvPr>
            <p:ph type="ftr" sz="quarter" idx="15"/>
          </p:nvPr>
        </p:nvSpPr>
        <p:spPr/>
        <p:txBody>
          <a:bodyPr/>
          <a:lstStyle>
            <a:lvl1pPr>
              <a:defRPr>
                <a:latin typeface="+mj-lt"/>
              </a:defRPr>
            </a:lvl1pPr>
          </a:lstStyle>
          <a:p>
            <a:r>
              <a:rPr lang="en-US" dirty="0"/>
              <a:t>www.abernathy-law.com</a:t>
            </a:r>
            <a:endParaRPr lang="uk-UA" dirty="0"/>
          </a:p>
        </p:txBody>
      </p:sp>
      <p:sp>
        <p:nvSpPr>
          <p:cNvPr id="11" name="Slide Number Placeholder 10"/>
          <p:cNvSpPr>
            <a:spLocks noGrp="1"/>
          </p:cNvSpPr>
          <p:nvPr>
            <p:ph type="sldNum" sz="quarter" idx="16"/>
          </p:nvPr>
        </p:nvSpPr>
        <p:spPr/>
        <p:txBody>
          <a:bodyPr/>
          <a:lstStyle/>
          <a:p>
            <a:fld id="{5A12E19C-F0D7-470F-8E3A-FEF858791E3B}" type="slidenum">
              <a:rPr lang="uk-UA" smtClean="0"/>
              <a:pPr/>
              <a:t>‹#›</a:t>
            </a:fld>
            <a:endParaRPr lang="uk-UA"/>
          </a:p>
        </p:txBody>
      </p:sp>
      <p:sp>
        <p:nvSpPr>
          <p:cNvPr id="13" name="Text Placeholder 12"/>
          <p:cNvSpPr>
            <a:spLocks noGrp="1"/>
          </p:cNvSpPr>
          <p:nvPr>
            <p:ph type="body" sz="quarter" idx="17" hasCustomPrompt="1"/>
          </p:nvPr>
        </p:nvSpPr>
        <p:spPr>
          <a:xfrm>
            <a:off x="5508625" y="339725"/>
            <a:ext cx="3167063" cy="360363"/>
          </a:xfrm>
        </p:spPr>
        <p:txBody>
          <a:bodyPr anchor="ctr">
            <a:normAutofit/>
          </a:bodyPr>
          <a:lstStyle>
            <a:lvl1pPr marL="0" indent="0" algn="r">
              <a:buNone/>
              <a:defRPr sz="1000" baseline="0">
                <a:solidFill>
                  <a:srgbClr val="FFFFFF"/>
                </a:solidFill>
                <a:latin typeface="+mj-lt"/>
              </a:defRPr>
            </a:lvl1pPr>
          </a:lstStyle>
          <a:p>
            <a:pPr lvl="0"/>
            <a:r>
              <a:rPr lang="en-US" dirty="0"/>
              <a:t>Subtitle is here</a:t>
            </a:r>
            <a:endParaRPr lang="uk-UA" dirty="0"/>
          </a:p>
        </p:txBody>
      </p:sp>
    </p:spTree>
    <p:extLst>
      <p:ext uri="{BB962C8B-B14F-4D97-AF65-F5344CB8AC3E}">
        <p14:creationId xmlns:p14="http://schemas.microsoft.com/office/powerpoint/2010/main" val="12006588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Slide </a:t>
            </a:r>
            <a:r>
              <a:rPr lang="en-US" b="1" dirty="0"/>
              <a:t>Title</a:t>
            </a:r>
            <a:endParaRPr lang="uk-UA" dirty="0"/>
          </a:p>
        </p:txBody>
      </p:sp>
      <p:sp>
        <p:nvSpPr>
          <p:cNvPr id="9" name="Date Placeholder 8"/>
          <p:cNvSpPr>
            <a:spLocks noGrp="1"/>
          </p:cNvSpPr>
          <p:nvPr>
            <p:ph type="dt" sz="half" idx="14"/>
          </p:nvPr>
        </p:nvSpPr>
        <p:spPr/>
        <p:txBody>
          <a:bodyPr/>
          <a:lstStyle/>
          <a:p>
            <a:r>
              <a:rPr lang="en-US" dirty="0"/>
              <a:t>Speaker Name</a:t>
            </a:r>
            <a:endParaRPr lang="uk-UA" dirty="0"/>
          </a:p>
        </p:txBody>
      </p:sp>
      <p:sp>
        <p:nvSpPr>
          <p:cNvPr id="10" name="Footer Placeholder 9"/>
          <p:cNvSpPr>
            <a:spLocks noGrp="1"/>
          </p:cNvSpPr>
          <p:nvPr>
            <p:ph type="ftr" sz="quarter" idx="15"/>
          </p:nvPr>
        </p:nvSpPr>
        <p:spPr/>
        <p:txBody>
          <a:bodyPr/>
          <a:lstStyle/>
          <a:p>
            <a:r>
              <a:rPr lang="en-US" dirty="0"/>
              <a:t>www.abernathy-law.com</a:t>
            </a:r>
            <a:endParaRPr lang="uk-UA" dirty="0"/>
          </a:p>
        </p:txBody>
      </p:sp>
      <p:sp>
        <p:nvSpPr>
          <p:cNvPr id="11" name="Slide Number Placeholder 10"/>
          <p:cNvSpPr>
            <a:spLocks noGrp="1"/>
          </p:cNvSpPr>
          <p:nvPr>
            <p:ph type="sldNum" sz="quarter" idx="16"/>
          </p:nvPr>
        </p:nvSpPr>
        <p:spPr/>
        <p:txBody>
          <a:bodyPr/>
          <a:lstStyle/>
          <a:p>
            <a:fld id="{5A12E19C-F0D7-470F-8E3A-FEF858791E3B}" type="slidenum">
              <a:rPr lang="uk-UA" smtClean="0"/>
              <a:pPr/>
              <a:t>‹#›</a:t>
            </a:fld>
            <a:endParaRPr lang="uk-UA"/>
          </a:p>
        </p:txBody>
      </p:sp>
      <p:sp>
        <p:nvSpPr>
          <p:cNvPr id="13" name="Text Placeholder 12"/>
          <p:cNvSpPr>
            <a:spLocks noGrp="1"/>
          </p:cNvSpPr>
          <p:nvPr>
            <p:ph type="body" sz="quarter" idx="17" hasCustomPrompt="1"/>
          </p:nvPr>
        </p:nvSpPr>
        <p:spPr>
          <a:xfrm>
            <a:off x="5508625" y="339725"/>
            <a:ext cx="3167063" cy="360363"/>
          </a:xfrm>
        </p:spPr>
        <p:txBody>
          <a:bodyPr anchor="ctr">
            <a:normAutofit/>
          </a:bodyPr>
          <a:lstStyle>
            <a:lvl1pPr marL="0" indent="0" algn="r">
              <a:buNone/>
              <a:defRPr sz="1000" baseline="0">
                <a:solidFill>
                  <a:srgbClr val="FFFFFF"/>
                </a:solidFill>
                <a:latin typeface="+mj-lt"/>
              </a:defRPr>
            </a:lvl1pPr>
          </a:lstStyle>
          <a:p>
            <a:pPr lvl="0"/>
            <a:r>
              <a:rPr lang="en-US" dirty="0"/>
              <a:t>Subtitle is here</a:t>
            </a:r>
            <a:endParaRPr lang="uk-UA" dirty="0"/>
          </a:p>
        </p:txBody>
      </p:sp>
    </p:spTree>
    <p:extLst>
      <p:ext uri="{BB962C8B-B14F-4D97-AF65-F5344CB8AC3E}">
        <p14:creationId xmlns:p14="http://schemas.microsoft.com/office/powerpoint/2010/main" val="7038224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8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73900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2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643882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9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0496422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0_Title and Content">
    <p:spTree>
      <p:nvGrpSpPr>
        <p:cNvPr id="1" name=""/>
        <p:cNvGrpSpPr/>
        <p:nvPr/>
      </p:nvGrpSpPr>
      <p:grpSpPr>
        <a:xfrm>
          <a:off x="0" y="0"/>
          <a:ext cx="0" cy="0"/>
          <a:chOff x="0" y="0"/>
          <a:chExt cx="0" cy="0"/>
        </a:xfrm>
      </p:grpSpPr>
      <p:sp>
        <p:nvSpPr>
          <p:cNvPr id="3" name="Rectangle 7"/>
          <p:cNvSpPr/>
          <p:nvPr userDrawn="1"/>
        </p:nvSpPr>
        <p:spPr>
          <a:xfrm>
            <a:off x="-18130" y="4399183"/>
            <a:ext cx="9162130" cy="144016"/>
          </a:xfrm>
          <a:custGeom>
            <a:avLst/>
            <a:gdLst>
              <a:gd name="connsiteX0" fmla="*/ 0 w 4464050"/>
              <a:gd name="connsiteY0" fmla="*/ 0 h 216024"/>
              <a:gd name="connsiteX1" fmla="*/ 4464050 w 4464050"/>
              <a:gd name="connsiteY1" fmla="*/ 0 h 216024"/>
              <a:gd name="connsiteX2" fmla="*/ 4464050 w 4464050"/>
              <a:gd name="connsiteY2" fmla="*/ 216024 h 216024"/>
              <a:gd name="connsiteX3" fmla="*/ 0 w 4464050"/>
              <a:gd name="connsiteY3" fmla="*/ 216024 h 216024"/>
              <a:gd name="connsiteX4" fmla="*/ 0 w 4464050"/>
              <a:gd name="connsiteY4" fmla="*/ 0 h 216024"/>
              <a:gd name="connsiteX0" fmla="*/ 0 w 4464050"/>
              <a:gd name="connsiteY0" fmla="*/ 0 h 216024"/>
              <a:gd name="connsiteX1" fmla="*/ 4464050 w 4464050"/>
              <a:gd name="connsiteY1" fmla="*/ 0 h 216024"/>
              <a:gd name="connsiteX2" fmla="*/ 4464050 w 4464050"/>
              <a:gd name="connsiteY2" fmla="*/ 216024 h 216024"/>
              <a:gd name="connsiteX3" fmla="*/ 2187105 w 4464050"/>
              <a:gd name="connsiteY3" fmla="*/ 210104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806 h 216830"/>
              <a:gd name="connsiteX1" fmla="*/ 4464050 w 4464050"/>
              <a:gd name="connsiteY1" fmla="*/ 806 h 216830"/>
              <a:gd name="connsiteX2" fmla="*/ 4464050 w 4464050"/>
              <a:gd name="connsiteY2" fmla="*/ 216830 h 216830"/>
              <a:gd name="connsiteX3" fmla="*/ 2212010 w 4464050"/>
              <a:gd name="connsiteY3" fmla="*/ 0 h 216830"/>
              <a:gd name="connsiteX4" fmla="*/ 0 w 4464050"/>
              <a:gd name="connsiteY4" fmla="*/ 216830 h 216830"/>
              <a:gd name="connsiteX5" fmla="*/ 0 w 4464050"/>
              <a:gd name="connsiteY5" fmla="*/ 806 h 216830"/>
              <a:gd name="connsiteX0" fmla="*/ 0 w 4464050"/>
              <a:gd name="connsiteY0" fmla="*/ 0 h 216024"/>
              <a:gd name="connsiteX1" fmla="*/ 4464050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0 w 4464050"/>
              <a:gd name="connsiteY5" fmla="*/ 0 h 216024"/>
              <a:gd name="connsiteX0" fmla="*/ 77190 w 4464050"/>
              <a:gd name="connsiteY0" fmla="*/ 0 h 216024"/>
              <a:gd name="connsiteX1" fmla="*/ 4464050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77190 w 4464050"/>
              <a:gd name="connsiteY5" fmla="*/ 0 h 216024"/>
              <a:gd name="connsiteX0" fmla="*/ 77190 w 4464050"/>
              <a:gd name="connsiteY0" fmla="*/ 0 h 216024"/>
              <a:gd name="connsiteX1" fmla="*/ 4386861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77190 w 4464050"/>
              <a:gd name="connsiteY5" fmla="*/ 0 h 216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64050" h="216024">
                <a:moveTo>
                  <a:pt x="77190" y="0"/>
                </a:moveTo>
                <a:lnTo>
                  <a:pt x="4386861" y="0"/>
                </a:lnTo>
                <a:lnTo>
                  <a:pt x="4464050" y="216024"/>
                </a:lnTo>
                <a:cubicBezTo>
                  <a:pt x="3712384" y="150652"/>
                  <a:pt x="3643989" y="22238"/>
                  <a:pt x="2212010" y="8072"/>
                </a:cubicBezTo>
                <a:cubicBezTo>
                  <a:pt x="1000172" y="22238"/>
                  <a:pt x="736350" y="150652"/>
                  <a:pt x="0" y="216024"/>
                </a:cubicBezTo>
                <a:lnTo>
                  <a:pt x="77190" y="0"/>
                </a:lnTo>
                <a:close/>
              </a:path>
            </a:pathLst>
          </a:custGeom>
          <a:gradFill flip="none" rotWithShape="1">
            <a:gsLst>
              <a:gs pos="100000">
                <a:srgbClr val="111111">
                  <a:alpha val="2000"/>
                </a:srgbClr>
              </a:gs>
              <a:gs pos="0">
                <a:srgbClr val="111111">
                  <a:alpha val="2000"/>
                </a:srgbClr>
              </a:gs>
              <a:gs pos="50000">
                <a:srgbClr val="000000">
                  <a:alpha val="35000"/>
                </a:srgbClr>
              </a:gs>
            </a:gsLst>
            <a:lin ang="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4" name="Picture Placeholder 4"/>
          <p:cNvSpPr>
            <a:spLocks noGrp="1"/>
          </p:cNvSpPr>
          <p:nvPr>
            <p:ph type="pic" sz="quarter" idx="18"/>
          </p:nvPr>
        </p:nvSpPr>
        <p:spPr>
          <a:xfrm>
            <a:off x="0" y="771550"/>
            <a:ext cx="9144000" cy="3627633"/>
          </a:xfrm>
        </p:spPr>
        <p:txBody>
          <a:bodyPr/>
          <a:lstStyle/>
          <a:p>
            <a:endParaRPr lang="uk-UA" dirty="0"/>
          </a:p>
        </p:txBody>
      </p:sp>
      <p:sp>
        <p:nvSpPr>
          <p:cNvPr id="5" name="Date Placeholder 8"/>
          <p:cNvSpPr>
            <a:spLocks noGrp="1"/>
          </p:cNvSpPr>
          <p:nvPr>
            <p:ph type="dt" sz="half" idx="14"/>
          </p:nvPr>
        </p:nvSpPr>
        <p:spPr>
          <a:xfrm>
            <a:off x="457200" y="4767263"/>
            <a:ext cx="2133600" cy="273844"/>
          </a:xfrm>
        </p:spPr>
        <p:txBody>
          <a:bodyPr/>
          <a:lstStyle>
            <a:lvl1pPr>
              <a:defRPr/>
            </a:lvl1pPr>
          </a:lstStyle>
          <a:p>
            <a:r>
              <a:rPr lang="en-US" dirty="0"/>
              <a:t>Speaker Name</a:t>
            </a:r>
            <a:endParaRPr lang="uk-UA" dirty="0"/>
          </a:p>
        </p:txBody>
      </p:sp>
      <p:sp>
        <p:nvSpPr>
          <p:cNvPr id="6" name="Footer Placeholder 9"/>
          <p:cNvSpPr>
            <a:spLocks noGrp="1"/>
          </p:cNvSpPr>
          <p:nvPr>
            <p:ph type="ftr" sz="quarter" idx="15"/>
          </p:nvPr>
        </p:nvSpPr>
        <p:spPr>
          <a:xfrm>
            <a:off x="3124200" y="4767263"/>
            <a:ext cx="2895600" cy="273844"/>
          </a:xfrm>
        </p:spPr>
        <p:txBody>
          <a:bodyPr/>
          <a:lstStyle/>
          <a:p>
            <a:r>
              <a:rPr lang="en-US" dirty="0"/>
              <a:t>www.abernathy-law.com</a:t>
            </a:r>
            <a:endParaRPr lang="uk-UA" dirty="0"/>
          </a:p>
        </p:txBody>
      </p:sp>
    </p:spTree>
    <p:extLst>
      <p:ext uri="{BB962C8B-B14F-4D97-AF65-F5344CB8AC3E}">
        <p14:creationId xmlns:p14="http://schemas.microsoft.com/office/powerpoint/2010/main" val="54981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nodePh="1">
                                  <p:stCondLst>
                                    <p:cond delay="0"/>
                                  </p:stCondLst>
                                  <p:endCondLst>
                                    <p:cond evt="begin" delay="0">
                                      <p:tn val="5"/>
                                    </p:cond>
                                  </p:endCondLst>
                                  <p:childTnLst>
                                    <p:set>
                                      <p:cBhvr>
                                        <p:cTn id="6" dur="1" fill="hold">
                                          <p:stCondLst>
                                            <p:cond delay="0"/>
                                          </p:stCondLst>
                                        </p:cTn>
                                        <p:tgtEl>
                                          <p:spTgt spid="4"/>
                                        </p:tgtEl>
                                        <p:attrNameLst>
                                          <p:attrName>style.visibility</p:attrName>
                                        </p:attrNameLst>
                                      </p:cBhvr>
                                      <p:to>
                                        <p:strVal val="visible"/>
                                      </p:to>
                                    </p:set>
                                    <p:animEffect transition="in" filter="barn(outVertical)">
                                      <p:cBhvr>
                                        <p:cTn id="7" dur="500"/>
                                        <p:tgtEl>
                                          <p:spTgt spid="4"/>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up)">
                                      <p:cBhvr>
                                        <p:cTn id="11" dur="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uk-UA" dirty="0"/>
          </a:p>
        </p:txBody>
      </p:sp>
      <p:sp>
        <p:nvSpPr>
          <p:cNvPr id="9" name="Date Placeholder 8"/>
          <p:cNvSpPr>
            <a:spLocks noGrp="1"/>
          </p:cNvSpPr>
          <p:nvPr>
            <p:ph type="dt" sz="half" idx="14"/>
          </p:nvPr>
        </p:nvSpPr>
        <p:spPr/>
        <p:txBody>
          <a:bodyPr/>
          <a:lstStyle>
            <a:lvl1pPr>
              <a:defRPr/>
            </a:lvl1pPr>
          </a:lstStyle>
          <a:p>
            <a:r>
              <a:rPr lang="en-US" dirty="0"/>
              <a:t>Speaker Name</a:t>
            </a:r>
            <a:endParaRPr lang="uk-UA" dirty="0"/>
          </a:p>
        </p:txBody>
      </p:sp>
      <p:sp>
        <p:nvSpPr>
          <p:cNvPr id="10" name="Footer Placeholder 9"/>
          <p:cNvSpPr>
            <a:spLocks noGrp="1"/>
          </p:cNvSpPr>
          <p:nvPr>
            <p:ph type="ftr" sz="quarter" idx="15"/>
          </p:nvPr>
        </p:nvSpPr>
        <p:spPr/>
        <p:txBody>
          <a:bodyPr/>
          <a:lstStyle/>
          <a:p>
            <a:r>
              <a:rPr lang="en-US" dirty="0"/>
              <a:t>www.abernathy-law.com</a:t>
            </a:r>
            <a:endParaRPr lang="uk-UA" dirty="0"/>
          </a:p>
        </p:txBody>
      </p:sp>
      <p:sp>
        <p:nvSpPr>
          <p:cNvPr id="11" name="Slide Number Placeholder 10"/>
          <p:cNvSpPr>
            <a:spLocks noGrp="1"/>
          </p:cNvSpPr>
          <p:nvPr>
            <p:ph type="sldNum" sz="quarter" idx="16"/>
          </p:nvPr>
        </p:nvSpPr>
        <p:spPr/>
        <p:txBody>
          <a:bodyPr/>
          <a:lstStyle/>
          <a:p>
            <a:fld id="{5A12E19C-F0D7-470F-8E3A-FEF858791E3B}" type="slidenum">
              <a:rPr lang="uk-UA" smtClean="0"/>
              <a:pPr/>
              <a:t>‹#›</a:t>
            </a:fld>
            <a:endParaRPr lang="uk-UA"/>
          </a:p>
        </p:txBody>
      </p:sp>
      <p:sp>
        <p:nvSpPr>
          <p:cNvPr id="13" name="Text Placeholder 12"/>
          <p:cNvSpPr>
            <a:spLocks noGrp="1"/>
          </p:cNvSpPr>
          <p:nvPr>
            <p:ph type="body" sz="quarter" idx="17" hasCustomPrompt="1"/>
          </p:nvPr>
        </p:nvSpPr>
        <p:spPr>
          <a:xfrm>
            <a:off x="5508625" y="339725"/>
            <a:ext cx="3167063" cy="360363"/>
          </a:xfrm>
        </p:spPr>
        <p:txBody>
          <a:bodyPr anchor="ctr">
            <a:normAutofit/>
          </a:bodyPr>
          <a:lstStyle>
            <a:lvl1pPr marL="0" indent="0" algn="r">
              <a:buNone/>
              <a:defRPr sz="1000" baseline="0">
                <a:solidFill>
                  <a:srgbClr val="FFFFFF"/>
                </a:solidFill>
                <a:latin typeface="+mj-lt"/>
              </a:defRPr>
            </a:lvl1pPr>
          </a:lstStyle>
          <a:p>
            <a:pPr lvl="0"/>
            <a:r>
              <a:rPr lang="en-US" dirty="0"/>
              <a:t>Subtitle is here</a:t>
            </a:r>
            <a:endParaRPr lang="uk-UA" dirty="0"/>
          </a:p>
        </p:txBody>
      </p:sp>
      <p:sp>
        <p:nvSpPr>
          <p:cNvPr id="5" name="Picture Placeholder 4"/>
          <p:cNvSpPr>
            <a:spLocks noGrp="1"/>
          </p:cNvSpPr>
          <p:nvPr>
            <p:ph type="pic" sz="quarter" idx="18"/>
          </p:nvPr>
        </p:nvSpPr>
        <p:spPr>
          <a:xfrm>
            <a:off x="468313" y="1707654"/>
            <a:ext cx="4464050" cy="2375892"/>
          </a:xfrm>
        </p:spPr>
        <p:txBody>
          <a:bodyPr/>
          <a:lstStyle/>
          <a:p>
            <a:endParaRPr lang="uk-UA"/>
          </a:p>
        </p:txBody>
      </p:sp>
      <p:sp>
        <p:nvSpPr>
          <p:cNvPr id="7" name="Content Placeholder 6"/>
          <p:cNvSpPr>
            <a:spLocks noGrp="1"/>
          </p:cNvSpPr>
          <p:nvPr>
            <p:ph sz="quarter" idx="19"/>
          </p:nvPr>
        </p:nvSpPr>
        <p:spPr>
          <a:xfrm>
            <a:off x="5292080" y="2211710"/>
            <a:ext cx="3383608" cy="1872928"/>
          </a:xfrm>
        </p:spPr>
        <p:txBody>
          <a:bodyPr>
            <a:normAutofit/>
          </a:bodyPr>
          <a:lstStyle>
            <a:lvl1pPr marL="0" indent="0">
              <a:buNone/>
              <a:defRPr sz="1000"/>
            </a:lvl1pPr>
          </a:lstStyle>
          <a:p>
            <a:pPr lvl="0"/>
            <a:r>
              <a:rPr lang="en-US" dirty="0"/>
              <a:t>Click to edit Master text styles</a:t>
            </a:r>
          </a:p>
        </p:txBody>
      </p:sp>
      <p:sp>
        <p:nvSpPr>
          <p:cNvPr id="14" name="Text Placeholder 13"/>
          <p:cNvSpPr>
            <a:spLocks noGrp="1"/>
          </p:cNvSpPr>
          <p:nvPr>
            <p:ph type="body" sz="quarter" idx="20" hasCustomPrompt="1"/>
          </p:nvPr>
        </p:nvSpPr>
        <p:spPr>
          <a:xfrm>
            <a:off x="5292271" y="1708150"/>
            <a:ext cx="3383417" cy="358775"/>
          </a:xfrm>
        </p:spPr>
        <p:txBody>
          <a:bodyPr/>
          <a:lstStyle>
            <a:lvl1pPr marL="0" indent="0">
              <a:buNone/>
              <a:defRPr/>
            </a:lvl1pPr>
          </a:lstStyle>
          <a:p>
            <a:pPr lvl="0"/>
            <a:r>
              <a:rPr lang="en-US" dirty="0"/>
              <a:t>Subtitle</a:t>
            </a:r>
            <a:endParaRPr lang="uk-UA" dirty="0"/>
          </a:p>
        </p:txBody>
      </p:sp>
    </p:spTree>
    <p:extLst>
      <p:ext uri="{BB962C8B-B14F-4D97-AF65-F5344CB8AC3E}">
        <p14:creationId xmlns:p14="http://schemas.microsoft.com/office/powerpoint/2010/main" val="2603261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16" presetClass="entr" presetSubtype="37" fill="hold" grpId="0" nodeType="afterEffect" nodePh="1">
                                  <p:stCondLst>
                                    <p:cond delay="0"/>
                                  </p:stCondLst>
                                  <p:endCondLst>
                                    <p:cond evt="begin" delay="0">
                                      <p:tn val="13"/>
                                    </p:cond>
                                  </p:endCondLst>
                                  <p:childTnLst>
                                    <p:set>
                                      <p:cBhvr>
                                        <p:cTn id="14" dur="1" fill="hold">
                                          <p:stCondLst>
                                            <p:cond delay="0"/>
                                          </p:stCondLst>
                                        </p:cTn>
                                        <p:tgtEl>
                                          <p:spTgt spid="5"/>
                                        </p:tgtEl>
                                        <p:attrNameLst>
                                          <p:attrName>style.visibility</p:attrName>
                                        </p:attrNameLst>
                                      </p:cBhvr>
                                      <p:to>
                                        <p:strVal val="visible"/>
                                      </p:to>
                                    </p:set>
                                    <p:animEffect transition="in" filter="barn(outVertical)">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p:tmplLst>
          <p:tmpl>
            <p:tnLst>
              <p:par>
                <p:cTn presetID="10" presetClass="entr" presetSubtype="0"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Effect transition="in" filter="fade">
                      <p:cBhvr>
                        <p:cTn dur="500"/>
                        <p:tgtEl>
                          <p:spTgt spid="13"/>
                        </p:tgtEl>
                      </p:cBhvr>
                    </p:animEffect>
                  </p:childTnLst>
                </p:cTn>
              </p:par>
            </p:tnLst>
          </p:tmpl>
        </p:tmplLst>
      </p:bldP>
      <p:bldP spid="5" grpId="0"/>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and Content">
    <p:bg>
      <p:bgPr>
        <a:solidFill>
          <a:schemeClr val="bg1"/>
        </a:solidFill>
        <a:effectLst/>
      </p:bgPr>
    </p:bg>
    <p:spTree>
      <p:nvGrpSpPr>
        <p:cNvPr id="1" name=""/>
        <p:cNvGrpSpPr/>
        <p:nvPr/>
      </p:nvGrpSpPr>
      <p:grpSpPr>
        <a:xfrm>
          <a:off x="0" y="0"/>
          <a:ext cx="0" cy="0"/>
          <a:chOff x="0" y="0"/>
          <a:chExt cx="0" cy="0"/>
        </a:xfrm>
      </p:grpSpPr>
      <p:sp>
        <p:nvSpPr>
          <p:cNvPr id="8" name="Rectangle 7"/>
          <p:cNvSpPr/>
          <p:nvPr userDrawn="1"/>
        </p:nvSpPr>
        <p:spPr>
          <a:xfrm>
            <a:off x="450182" y="2859782"/>
            <a:ext cx="8225506" cy="144016"/>
          </a:xfrm>
          <a:custGeom>
            <a:avLst/>
            <a:gdLst>
              <a:gd name="connsiteX0" fmla="*/ 0 w 4464050"/>
              <a:gd name="connsiteY0" fmla="*/ 0 h 216024"/>
              <a:gd name="connsiteX1" fmla="*/ 4464050 w 4464050"/>
              <a:gd name="connsiteY1" fmla="*/ 0 h 216024"/>
              <a:gd name="connsiteX2" fmla="*/ 4464050 w 4464050"/>
              <a:gd name="connsiteY2" fmla="*/ 216024 h 216024"/>
              <a:gd name="connsiteX3" fmla="*/ 0 w 4464050"/>
              <a:gd name="connsiteY3" fmla="*/ 216024 h 216024"/>
              <a:gd name="connsiteX4" fmla="*/ 0 w 4464050"/>
              <a:gd name="connsiteY4" fmla="*/ 0 h 216024"/>
              <a:gd name="connsiteX0" fmla="*/ 0 w 4464050"/>
              <a:gd name="connsiteY0" fmla="*/ 0 h 216024"/>
              <a:gd name="connsiteX1" fmla="*/ 4464050 w 4464050"/>
              <a:gd name="connsiteY1" fmla="*/ 0 h 216024"/>
              <a:gd name="connsiteX2" fmla="*/ 4464050 w 4464050"/>
              <a:gd name="connsiteY2" fmla="*/ 216024 h 216024"/>
              <a:gd name="connsiteX3" fmla="*/ 2187105 w 4464050"/>
              <a:gd name="connsiteY3" fmla="*/ 210104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806 h 216830"/>
              <a:gd name="connsiteX1" fmla="*/ 4464050 w 4464050"/>
              <a:gd name="connsiteY1" fmla="*/ 806 h 216830"/>
              <a:gd name="connsiteX2" fmla="*/ 4464050 w 4464050"/>
              <a:gd name="connsiteY2" fmla="*/ 216830 h 216830"/>
              <a:gd name="connsiteX3" fmla="*/ 2212010 w 4464050"/>
              <a:gd name="connsiteY3" fmla="*/ 0 h 216830"/>
              <a:gd name="connsiteX4" fmla="*/ 0 w 4464050"/>
              <a:gd name="connsiteY4" fmla="*/ 216830 h 216830"/>
              <a:gd name="connsiteX5" fmla="*/ 0 w 4464050"/>
              <a:gd name="connsiteY5" fmla="*/ 806 h 216830"/>
              <a:gd name="connsiteX0" fmla="*/ 0 w 4464050"/>
              <a:gd name="connsiteY0" fmla="*/ 0 h 216024"/>
              <a:gd name="connsiteX1" fmla="*/ 4464050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0 w 4464050"/>
              <a:gd name="connsiteY5" fmla="*/ 0 h 216024"/>
              <a:gd name="connsiteX0" fmla="*/ 77190 w 4464050"/>
              <a:gd name="connsiteY0" fmla="*/ 0 h 216024"/>
              <a:gd name="connsiteX1" fmla="*/ 4464050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77190 w 4464050"/>
              <a:gd name="connsiteY5" fmla="*/ 0 h 216024"/>
              <a:gd name="connsiteX0" fmla="*/ 77190 w 4464050"/>
              <a:gd name="connsiteY0" fmla="*/ 0 h 216024"/>
              <a:gd name="connsiteX1" fmla="*/ 4386861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77190 w 4464050"/>
              <a:gd name="connsiteY5" fmla="*/ 0 h 216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64050" h="216024">
                <a:moveTo>
                  <a:pt x="77190" y="0"/>
                </a:moveTo>
                <a:lnTo>
                  <a:pt x="4386861" y="0"/>
                </a:lnTo>
                <a:lnTo>
                  <a:pt x="4464050" y="216024"/>
                </a:lnTo>
                <a:cubicBezTo>
                  <a:pt x="3712384" y="150652"/>
                  <a:pt x="3643989" y="22238"/>
                  <a:pt x="2212010" y="8072"/>
                </a:cubicBezTo>
                <a:cubicBezTo>
                  <a:pt x="1000172" y="22238"/>
                  <a:pt x="736350" y="150652"/>
                  <a:pt x="0" y="216024"/>
                </a:cubicBezTo>
                <a:lnTo>
                  <a:pt x="77190" y="0"/>
                </a:lnTo>
                <a:close/>
              </a:path>
            </a:pathLst>
          </a:custGeom>
          <a:gradFill flip="none" rotWithShape="1">
            <a:gsLst>
              <a:gs pos="100000">
                <a:srgbClr val="111111">
                  <a:alpha val="2000"/>
                </a:srgbClr>
              </a:gs>
              <a:gs pos="0">
                <a:srgbClr val="111111">
                  <a:alpha val="2000"/>
                </a:srgbClr>
              </a:gs>
              <a:gs pos="50000">
                <a:srgbClr val="000000">
                  <a:alpha val="35000"/>
                </a:srgbClr>
              </a:gs>
            </a:gsLst>
            <a:lin ang="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2" name="Title 1"/>
          <p:cNvSpPr>
            <a:spLocks noGrp="1"/>
          </p:cNvSpPr>
          <p:nvPr>
            <p:ph type="title" hasCustomPrompt="1"/>
          </p:nvPr>
        </p:nvSpPr>
        <p:spPr/>
        <p:txBody>
          <a:bodyPr>
            <a:normAutofit/>
          </a:bodyPr>
          <a:lstStyle>
            <a:lvl1pPr>
              <a:defRPr sz="2400"/>
            </a:lvl1pPr>
          </a:lstStyle>
          <a:p>
            <a:r>
              <a:rPr lang="en-US" dirty="0"/>
              <a:t>Slide </a:t>
            </a:r>
            <a:r>
              <a:rPr lang="en-US" b="1" dirty="0"/>
              <a:t>Title</a:t>
            </a:r>
            <a:endParaRPr lang="uk-UA" dirty="0"/>
          </a:p>
        </p:txBody>
      </p:sp>
      <p:sp>
        <p:nvSpPr>
          <p:cNvPr id="9" name="Date Placeholder 8"/>
          <p:cNvSpPr>
            <a:spLocks noGrp="1"/>
          </p:cNvSpPr>
          <p:nvPr>
            <p:ph type="dt" sz="half" idx="14"/>
          </p:nvPr>
        </p:nvSpPr>
        <p:spPr/>
        <p:txBody>
          <a:bodyPr/>
          <a:lstStyle/>
          <a:p>
            <a:r>
              <a:rPr lang="en-US" dirty="0"/>
              <a:t>Speaker Name</a:t>
            </a:r>
            <a:endParaRPr lang="uk-UA" dirty="0"/>
          </a:p>
        </p:txBody>
      </p:sp>
      <p:sp>
        <p:nvSpPr>
          <p:cNvPr id="10" name="Footer Placeholder 9"/>
          <p:cNvSpPr>
            <a:spLocks noGrp="1"/>
          </p:cNvSpPr>
          <p:nvPr>
            <p:ph type="ftr" sz="quarter" idx="15"/>
          </p:nvPr>
        </p:nvSpPr>
        <p:spPr/>
        <p:txBody>
          <a:bodyPr/>
          <a:lstStyle/>
          <a:p>
            <a:r>
              <a:rPr lang="en-US" dirty="0"/>
              <a:t>www.abernathy-law.com</a:t>
            </a:r>
            <a:endParaRPr lang="uk-UA" dirty="0"/>
          </a:p>
        </p:txBody>
      </p:sp>
      <p:sp>
        <p:nvSpPr>
          <p:cNvPr id="11" name="Slide Number Placeholder 10"/>
          <p:cNvSpPr>
            <a:spLocks noGrp="1"/>
          </p:cNvSpPr>
          <p:nvPr>
            <p:ph type="sldNum" sz="quarter" idx="16"/>
          </p:nvPr>
        </p:nvSpPr>
        <p:spPr/>
        <p:txBody>
          <a:bodyPr/>
          <a:lstStyle/>
          <a:p>
            <a:fld id="{5A12E19C-F0D7-470F-8E3A-FEF858791E3B}" type="slidenum">
              <a:rPr lang="uk-UA" smtClean="0"/>
              <a:pPr/>
              <a:t>‹#›</a:t>
            </a:fld>
            <a:endParaRPr lang="uk-UA"/>
          </a:p>
        </p:txBody>
      </p:sp>
      <p:sp>
        <p:nvSpPr>
          <p:cNvPr id="13" name="Text Placeholder 12"/>
          <p:cNvSpPr>
            <a:spLocks noGrp="1"/>
          </p:cNvSpPr>
          <p:nvPr>
            <p:ph type="body" sz="quarter" idx="17" hasCustomPrompt="1"/>
          </p:nvPr>
        </p:nvSpPr>
        <p:spPr>
          <a:xfrm>
            <a:off x="5508625" y="339725"/>
            <a:ext cx="3167063" cy="360363"/>
          </a:xfrm>
        </p:spPr>
        <p:txBody>
          <a:bodyPr anchor="ctr">
            <a:normAutofit/>
          </a:bodyPr>
          <a:lstStyle>
            <a:lvl1pPr marL="0" indent="0" algn="r">
              <a:buNone/>
              <a:defRPr sz="1000" baseline="0">
                <a:solidFill>
                  <a:srgbClr val="FFFFFF"/>
                </a:solidFill>
                <a:latin typeface="+mj-lt"/>
              </a:defRPr>
            </a:lvl1pPr>
          </a:lstStyle>
          <a:p>
            <a:pPr lvl="0"/>
            <a:r>
              <a:rPr lang="en-US" dirty="0"/>
              <a:t>Subtitle is here</a:t>
            </a:r>
            <a:endParaRPr lang="uk-UA" dirty="0"/>
          </a:p>
        </p:txBody>
      </p:sp>
      <p:sp>
        <p:nvSpPr>
          <p:cNvPr id="5" name="Picture Placeholder 4"/>
          <p:cNvSpPr>
            <a:spLocks noGrp="1"/>
          </p:cNvSpPr>
          <p:nvPr>
            <p:ph type="pic" sz="quarter" idx="18"/>
          </p:nvPr>
        </p:nvSpPr>
        <p:spPr>
          <a:xfrm>
            <a:off x="450182" y="1203325"/>
            <a:ext cx="8225506" cy="1656457"/>
          </a:xfrm>
        </p:spPr>
        <p:txBody>
          <a:bodyPr/>
          <a:lstStyle/>
          <a:p>
            <a:endParaRPr lang="uk-UA" dirty="0"/>
          </a:p>
        </p:txBody>
      </p:sp>
      <p:sp>
        <p:nvSpPr>
          <p:cNvPr id="7" name="Content Placeholder 6"/>
          <p:cNvSpPr>
            <a:spLocks noGrp="1"/>
          </p:cNvSpPr>
          <p:nvPr>
            <p:ph sz="quarter" idx="19"/>
          </p:nvPr>
        </p:nvSpPr>
        <p:spPr>
          <a:xfrm>
            <a:off x="468312" y="3651411"/>
            <a:ext cx="8207375" cy="936464"/>
          </a:xfrm>
        </p:spPr>
        <p:txBody>
          <a:bodyPr>
            <a:normAutofit/>
          </a:bodyPr>
          <a:lstStyle>
            <a:lvl1pPr marL="0" indent="0">
              <a:buNone/>
              <a:defRPr sz="1000"/>
            </a:lvl1pPr>
          </a:lstStyle>
          <a:p>
            <a:pPr lvl="0"/>
            <a:r>
              <a:rPr lang="en-US" dirty="0"/>
              <a:t>Click to edit Master text styles</a:t>
            </a:r>
          </a:p>
        </p:txBody>
      </p:sp>
      <p:sp>
        <p:nvSpPr>
          <p:cNvPr id="14" name="Text Placeholder 13"/>
          <p:cNvSpPr>
            <a:spLocks noGrp="1"/>
          </p:cNvSpPr>
          <p:nvPr>
            <p:ph type="body" sz="quarter" idx="20" hasCustomPrompt="1"/>
          </p:nvPr>
        </p:nvSpPr>
        <p:spPr>
          <a:xfrm>
            <a:off x="468504" y="3147851"/>
            <a:ext cx="4463859" cy="358775"/>
          </a:xfrm>
        </p:spPr>
        <p:txBody>
          <a:bodyPr/>
          <a:lstStyle>
            <a:lvl1pPr marL="0" indent="0">
              <a:buNone/>
              <a:defRPr/>
            </a:lvl1pPr>
          </a:lstStyle>
          <a:p>
            <a:pPr lvl="0"/>
            <a:r>
              <a:rPr lang="en-US" dirty="0"/>
              <a:t>Subtitle</a:t>
            </a:r>
            <a:endParaRPr lang="uk-UA" dirty="0"/>
          </a:p>
        </p:txBody>
      </p:sp>
    </p:spTree>
    <p:extLst>
      <p:ext uri="{BB962C8B-B14F-4D97-AF65-F5344CB8AC3E}">
        <p14:creationId xmlns:p14="http://schemas.microsoft.com/office/powerpoint/2010/main" val="2546939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16" presetClass="entr" presetSubtype="37" fill="hold" grpId="0" nodeType="afterEffect" nodePh="1">
                                  <p:stCondLst>
                                    <p:cond delay="0"/>
                                  </p:stCondLst>
                                  <p:endCondLst>
                                    <p:cond evt="begin" delay="0">
                                      <p:tn val="13"/>
                                    </p:cond>
                                  </p:endCondLst>
                                  <p:childTnLst>
                                    <p:set>
                                      <p:cBhvr>
                                        <p:cTn id="14" dur="1" fill="hold">
                                          <p:stCondLst>
                                            <p:cond delay="0"/>
                                          </p:stCondLst>
                                        </p:cTn>
                                        <p:tgtEl>
                                          <p:spTgt spid="5"/>
                                        </p:tgtEl>
                                        <p:attrNameLst>
                                          <p:attrName>style.visibility</p:attrName>
                                        </p:attrNameLst>
                                      </p:cBhvr>
                                      <p:to>
                                        <p:strVal val="visible"/>
                                      </p:to>
                                    </p:set>
                                    <p:animEffect transition="in" filter="barn(outVertical)">
                                      <p:cBhvr>
                                        <p:cTn id="15" dur="500"/>
                                        <p:tgtEl>
                                          <p:spTgt spid="5"/>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up)">
                                      <p:cBhvr>
                                        <p:cTn id="19" dur="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 grpId="0"/>
      <p:bldP spid="13" grpId="0">
        <p:tmplLst>
          <p:tmpl>
            <p:tnLst>
              <p:par>
                <p:cTn presetID="10" presetClass="entr" presetSubtype="0"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Effect transition="in" filter="fade">
                      <p:cBhvr>
                        <p:cTn dur="500"/>
                        <p:tgtEl>
                          <p:spTgt spid="13"/>
                        </p:tgtEl>
                      </p:cBhvr>
                    </p:animEffect>
                  </p:childTnLst>
                </p:cTn>
              </p:par>
            </p:tnLst>
          </p:tmpl>
        </p:tmplLst>
      </p:bldP>
      <p:bldP spid="5" grpId="0"/>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2_Title and Content">
    <p:spTree>
      <p:nvGrpSpPr>
        <p:cNvPr id="1" name=""/>
        <p:cNvGrpSpPr/>
        <p:nvPr/>
      </p:nvGrpSpPr>
      <p:grpSpPr>
        <a:xfrm>
          <a:off x="0" y="0"/>
          <a:ext cx="0" cy="0"/>
          <a:chOff x="0" y="0"/>
          <a:chExt cx="0" cy="0"/>
        </a:xfrm>
      </p:grpSpPr>
      <p:sp>
        <p:nvSpPr>
          <p:cNvPr id="8" name="Rectangle 7"/>
          <p:cNvSpPr/>
          <p:nvPr userDrawn="1"/>
        </p:nvSpPr>
        <p:spPr>
          <a:xfrm>
            <a:off x="-18130" y="4399183"/>
            <a:ext cx="9162130" cy="144016"/>
          </a:xfrm>
          <a:custGeom>
            <a:avLst/>
            <a:gdLst>
              <a:gd name="connsiteX0" fmla="*/ 0 w 4464050"/>
              <a:gd name="connsiteY0" fmla="*/ 0 h 216024"/>
              <a:gd name="connsiteX1" fmla="*/ 4464050 w 4464050"/>
              <a:gd name="connsiteY1" fmla="*/ 0 h 216024"/>
              <a:gd name="connsiteX2" fmla="*/ 4464050 w 4464050"/>
              <a:gd name="connsiteY2" fmla="*/ 216024 h 216024"/>
              <a:gd name="connsiteX3" fmla="*/ 0 w 4464050"/>
              <a:gd name="connsiteY3" fmla="*/ 216024 h 216024"/>
              <a:gd name="connsiteX4" fmla="*/ 0 w 4464050"/>
              <a:gd name="connsiteY4" fmla="*/ 0 h 216024"/>
              <a:gd name="connsiteX0" fmla="*/ 0 w 4464050"/>
              <a:gd name="connsiteY0" fmla="*/ 0 h 216024"/>
              <a:gd name="connsiteX1" fmla="*/ 4464050 w 4464050"/>
              <a:gd name="connsiteY1" fmla="*/ 0 h 216024"/>
              <a:gd name="connsiteX2" fmla="*/ 4464050 w 4464050"/>
              <a:gd name="connsiteY2" fmla="*/ 216024 h 216024"/>
              <a:gd name="connsiteX3" fmla="*/ 2187105 w 4464050"/>
              <a:gd name="connsiteY3" fmla="*/ 210104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806 h 216830"/>
              <a:gd name="connsiteX1" fmla="*/ 4464050 w 4464050"/>
              <a:gd name="connsiteY1" fmla="*/ 806 h 216830"/>
              <a:gd name="connsiteX2" fmla="*/ 4464050 w 4464050"/>
              <a:gd name="connsiteY2" fmla="*/ 216830 h 216830"/>
              <a:gd name="connsiteX3" fmla="*/ 2212010 w 4464050"/>
              <a:gd name="connsiteY3" fmla="*/ 0 h 216830"/>
              <a:gd name="connsiteX4" fmla="*/ 0 w 4464050"/>
              <a:gd name="connsiteY4" fmla="*/ 216830 h 216830"/>
              <a:gd name="connsiteX5" fmla="*/ 0 w 4464050"/>
              <a:gd name="connsiteY5" fmla="*/ 806 h 216830"/>
              <a:gd name="connsiteX0" fmla="*/ 0 w 4464050"/>
              <a:gd name="connsiteY0" fmla="*/ 0 h 216024"/>
              <a:gd name="connsiteX1" fmla="*/ 4464050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0 w 4464050"/>
              <a:gd name="connsiteY5" fmla="*/ 0 h 216024"/>
              <a:gd name="connsiteX0" fmla="*/ 77190 w 4464050"/>
              <a:gd name="connsiteY0" fmla="*/ 0 h 216024"/>
              <a:gd name="connsiteX1" fmla="*/ 4464050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77190 w 4464050"/>
              <a:gd name="connsiteY5" fmla="*/ 0 h 216024"/>
              <a:gd name="connsiteX0" fmla="*/ 77190 w 4464050"/>
              <a:gd name="connsiteY0" fmla="*/ 0 h 216024"/>
              <a:gd name="connsiteX1" fmla="*/ 4386861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77190 w 4464050"/>
              <a:gd name="connsiteY5" fmla="*/ 0 h 216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64050" h="216024">
                <a:moveTo>
                  <a:pt x="77190" y="0"/>
                </a:moveTo>
                <a:lnTo>
                  <a:pt x="4386861" y="0"/>
                </a:lnTo>
                <a:lnTo>
                  <a:pt x="4464050" y="216024"/>
                </a:lnTo>
                <a:cubicBezTo>
                  <a:pt x="3712384" y="150652"/>
                  <a:pt x="3643989" y="22238"/>
                  <a:pt x="2212010" y="8072"/>
                </a:cubicBezTo>
                <a:cubicBezTo>
                  <a:pt x="1000172" y="22238"/>
                  <a:pt x="736350" y="150652"/>
                  <a:pt x="0" y="216024"/>
                </a:cubicBezTo>
                <a:lnTo>
                  <a:pt x="77190" y="0"/>
                </a:lnTo>
                <a:close/>
              </a:path>
            </a:pathLst>
          </a:custGeom>
          <a:gradFill flip="none" rotWithShape="1">
            <a:gsLst>
              <a:gs pos="100000">
                <a:srgbClr val="111111">
                  <a:alpha val="2000"/>
                </a:srgbClr>
              </a:gs>
              <a:gs pos="0">
                <a:srgbClr val="111111">
                  <a:alpha val="2000"/>
                </a:srgbClr>
              </a:gs>
              <a:gs pos="50000">
                <a:srgbClr val="000000">
                  <a:alpha val="35000"/>
                </a:srgbClr>
              </a:gs>
            </a:gsLst>
            <a:lin ang="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2" name="Title 1"/>
          <p:cNvSpPr>
            <a:spLocks noGrp="1"/>
          </p:cNvSpPr>
          <p:nvPr>
            <p:ph type="title" hasCustomPrompt="1"/>
          </p:nvPr>
        </p:nvSpPr>
        <p:spPr/>
        <p:txBody>
          <a:bodyPr/>
          <a:lstStyle/>
          <a:p>
            <a:r>
              <a:rPr lang="en-US" dirty="0"/>
              <a:t>Slide </a:t>
            </a:r>
            <a:r>
              <a:rPr lang="en-US" b="1" dirty="0"/>
              <a:t>Title</a:t>
            </a:r>
            <a:endParaRPr lang="uk-UA" dirty="0"/>
          </a:p>
        </p:txBody>
      </p:sp>
      <p:sp>
        <p:nvSpPr>
          <p:cNvPr id="9" name="Date Placeholder 8"/>
          <p:cNvSpPr>
            <a:spLocks noGrp="1"/>
          </p:cNvSpPr>
          <p:nvPr>
            <p:ph type="dt" sz="half" idx="14"/>
          </p:nvPr>
        </p:nvSpPr>
        <p:spPr/>
        <p:txBody>
          <a:bodyPr/>
          <a:lstStyle/>
          <a:p>
            <a:r>
              <a:rPr lang="en-US" dirty="0"/>
              <a:t>Speaker Name</a:t>
            </a:r>
            <a:endParaRPr lang="uk-UA" dirty="0"/>
          </a:p>
        </p:txBody>
      </p:sp>
      <p:sp>
        <p:nvSpPr>
          <p:cNvPr id="10" name="Footer Placeholder 9"/>
          <p:cNvSpPr>
            <a:spLocks noGrp="1"/>
          </p:cNvSpPr>
          <p:nvPr>
            <p:ph type="ftr" sz="quarter" idx="15"/>
          </p:nvPr>
        </p:nvSpPr>
        <p:spPr/>
        <p:txBody>
          <a:bodyPr/>
          <a:lstStyle/>
          <a:p>
            <a:r>
              <a:rPr lang="en-US" dirty="0"/>
              <a:t>www.abernathy-law.com</a:t>
            </a:r>
            <a:endParaRPr lang="uk-UA" dirty="0"/>
          </a:p>
        </p:txBody>
      </p:sp>
      <p:sp>
        <p:nvSpPr>
          <p:cNvPr id="11" name="Slide Number Placeholder 10"/>
          <p:cNvSpPr>
            <a:spLocks noGrp="1"/>
          </p:cNvSpPr>
          <p:nvPr>
            <p:ph type="sldNum" sz="quarter" idx="16"/>
          </p:nvPr>
        </p:nvSpPr>
        <p:spPr/>
        <p:txBody>
          <a:bodyPr/>
          <a:lstStyle/>
          <a:p>
            <a:fld id="{5A12E19C-F0D7-470F-8E3A-FEF858791E3B}" type="slidenum">
              <a:rPr lang="uk-UA" smtClean="0"/>
              <a:pPr/>
              <a:t>‹#›</a:t>
            </a:fld>
            <a:endParaRPr lang="uk-UA"/>
          </a:p>
        </p:txBody>
      </p:sp>
      <p:sp>
        <p:nvSpPr>
          <p:cNvPr id="13" name="Text Placeholder 12"/>
          <p:cNvSpPr>
            <a:spLocks noGrp="1"/>
          </p:cNvSpPr>
          <p:nvPr>
            <p:ph type="body" sz="quarter" idx="17" hasCustomPrompt="1"/>
          </p:nvPr>
        </p:nvSpPr>
        <p:spPr>
          <a:xfrm>
            <a:off x="5508625" y="339725"/>
            <a:ext cx="3167063" cy="360363"/>
          </a:xfrm>
        </p:spPr>
        <p:txBody>
          <a:bodyPr anchor="ctr">
            <a:normAutofit/>
          </a:bodyPr>
          <a:lstStyle>
            <a:lvl1pPr marL="0" indent="0" algn="r">
              <a:buNone/>
              <a:defRPr sz="1000" baseline="0">
                <a:solidFill>
                  <a:srgbClr val="FFFFFF"/>
                </a:solidFill>
                <a:latin typeface="+mj-lt"/>
              </a:defRPr>
            </a:lvl1pPr>
          </a:lstStyle>
          <a:p>
            <a:pPr lvl="0"/>
            <a:r>
              <a:rPr lang="en-US" dirty="0"/>
              <a:t>Subtitle is here</a:t>
            </a:r>
            <a:endParaRPr lang="uk-UA" dirty="0"/>
          </a:p>
        </p:txBody>
      </p:sp>
      <p:sp>
        <p:nvSpPr>
          <p:cNvPr id="5" name="Picture Placeholder 4"/>
          <p:cNvSpPr>
            <a:spLocks noGrp="1"/>
          </p:cNvSpPr>
          <p:nvPr>
            <p:ph type="pic" sz="quarter" idx="18"/>
          </p:nvPr>
        </p:nvSpPr>
        <p:spPr>
          <a:xfrm>
            <a:off x="0" y="1203325"/>
            <a:ext cx="9144000" cy="3195858"/>
          </a:xfrm>
        </p:spPr>
        <p:txBody>
          <a:bodyPr/>
          <a:lstStyle/>
          <a:p>
            <a:endParaRPr lang="uk-UA"/>
          </a:p>
        </p:txBody>
      </p:sp>
    </p:spTree>
    <p:extLst>
      <p:ext uri="{BB962C8B-B14F-4D97-AF65-F5344CB8AC3E}">
        <p14:creationId xmlns:p14="http://schemas.microsoft.com/office/powerpoint/2010/main" val="2200215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16" presetClass="entr" presetSubtype="37" fill="hold" grpId="0" nodeType="afterEffect" nodePh="1">
                                  <p:stCondLst>
                                    <p:cond delay="0"/>
                                  </p:stCondLst>
                                  <p:endCondLst>
                                    <p:cond evt="begin" delay="0">
                                      <p:tn val="13"/>
                                    </p:cond>
                                  </p:endCondLst>
                                  <p:childTnLst>
                                    <p:set>
                                      <p:cBhvr>
                                        <p:cTn id="14" dur="1" fill="hold">
                                          <p:stCondLst>
                                            <p:cond delay="0"/>
                                          </p:stCondLst>
                                        </p:cTn>
                                        <p:tgtEl>
                                          <p:spTgt spid="5"/>
                                        </p:tgtEl>
                                        <p:attrNameLst>
                                          <p:attrName>style.visibility</p:attrName>
                                        </p:attrNameLst>
                                      </p:cBhvr>
                                      <p:to>
                                        <p:strVal val="visible"/>
                                      </p:to>
                                    </p:set>
                                    <p:animEffect transition="in" filter="barn(outVertical)">
                                      <p:cBhvr>
                                        <p:cTn id="15" dur="500"/>
                                        <p:tgtEl>
                                          <p:spTgt spid="5"/>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up)">
                                      <p:cBhvr>
                                        <p:cTn id="19" dur="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 grpId="0"/>
      <p:bldP spid="13" grpId="0">
        <p:tmplLst>
          <p:tmpl>
            <p:tnLst>
              <p:par>
                <p:cTn presetID="10" presetClass="entr" presetSubtype="0"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Effect transition="in" filter="fade">
                      <p:cBhvr>
                        <p:cTn dur="500"/>
                        <p:tgtEl>
                          <p:spTgt spid="13"/>
                        </p:tgtEl>
                      </p:cBhvr>
                    </p:animEffect>
                  </p:childTnLst>
                </p:cTn>
              </p:par>
            </p:tnLst>
          </p:tmpl>
        </p:tmplLst>
      </p:bldP>
      <p:bldP spid="5" grpId="0"/>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8" name="Rectangle 7"/>
          <p:cNvSpPr/>
          <p:nvPr userDrawn="1"/>
        </p:nvSpPr>
        <p:spPr>
          <a:xfrm>
            <a:off x="4788024" y="2859782"/>
            <a:ext cx="3887664" cy="144016"/>
          </a:xfrm>
          <a:custGeom>
            <a:avLst/>
            <a:gdLst>
              <a:gd name="connsiteX0" fmla="*/ 0 w 4464050"/>
              <a:gd name="connsiteY0" fmla="*/ 0 h 216024"/>
              <a:gd name="connsiteX1" fmla="*/ 4464050 w 4464050"/>
              <a:gd name="connsiteY1" fmla="*/ 0 h 216024"/>
              <a:gd name="connsiteX2" fmla="*/ 4464050 w 4464050"/>
              <a:gd name="connsiteY2" fmla="*/ 216024 h 216024"/>
              <a:gd name="connsiteX3" fmla="*/ 0 w 4464050"/>
              <a:gd name="connsiteY3" fmla="*/ 216024 h 216024"/>
              <a:gd name="connsiteX4" fmla="*/ 0 w 4464050"/>
              <a:gd name="connsiteY4" fmla="*/ 0 h 216024"/>
              <a:gd name="connsiteX0" fmla="*/ 0 w 4464050"/>
              <a:gd name="connsiteY0" fmla="*/ 0 h 216024"/>
              <a:gd name="connsiteX1" fmla="*/ 4464050 w 4464050"/>
              <a:gd name="connsiteY1" fmla="*/ 0 h 216024"/>
              <a:gd name="connsiteX2" fmla="*/ 4464050 w 4464050"/>
              <a:gd name="connsiteY2" fmla="*/ 216024 h 216024"/>
              <a:gd name="connsiteX3" fmla="*/ 2187105 w 4464050"/>
              <a:gd name="connsiteY3" fmla="*/ 210104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806 h 216830"/>
              <a:gd name="connsiteX1" fmla="*/ 4464050 w 4464050"/>
              <a:gd name="connsiteY1" fmla="*/ 806 h 216830"/>
              <a:gd name="connsiteX2" fmla="*/ 4464050 w 4464050"/>
              <a:gd name="connsiteY2" fmla="*/ 216830 h 216830"/>
              <a:gd name="connsiteX3" fmla="*/ 2212010 w 4464050"/>
              <a:gd name="connsiteY3" fmla="*/ 0 h 216830"/>
              <a:gd name="connsiteX4" fmla="*/ 0 w 4464050"/>
              <a:gd name="connsiteY4" fmla="*/ 216830 h 216830"/>
              <a:gd name="connsiteX5" fmla="*/ 0 w 4464050"/>
              <a:gd name="connsiteY5" fmla="*/ 806 h 216830"/>
              <a:gd name="connsiteX0" fmla="*/ 0 w 4464050"/>
              <a:gd name="connsiteY0" fmla="*/ 0 h 216024"/>
              <a:gd name="connsiteX1" fmla="*/ 4464050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0 w 4464050"/>
              <a:gd name="connsiteY5" fmla="*/ 0 h 216024"/>
              <a:gd name="connsiteX0" fmla="*/ 77190 w 4464050"/>
              <a:gd name="connsiteY0" fmla="*/ 0 h 216024"/>
              <a:gd name="connsiteX1" fmla="*/ 4464050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77190 w 4464050"/>
              <a:gd name="connsiteY5" fmla="*/ 0 h 216024"/>
              <a:gd name="connsiteX0" fmla="*/ 77190 w 4464050"/>
              <a:gd name="connsiteY0" fmla="*/ 0 h 216024"/>
              <a:gd name="connsiteX1" fmla="*/ 4386861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77190 w 4464050"/>
              <a:gd name="connsiteY5" fmla="*/ 0 h 216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64050" h="216024">
                <a:moveTo>
                  <a:pt x="77190" y="0"/>
                </a:moveTo>
                <a:lnTo>
                  <a:pt x="4386861" y="0"/>
                </a:lnTo>
                <a:lnTo>
                  <a:pt x="4464050" y="216024"/>
                </a:lnTo>
                <a:cubicBezTo>
                  <a:pt x="3712384" y="150652"/>
                  <a:pt x="3643989" y="22238"/>
                  <a:pt x="2212010" y="8072"/>
                </a:cubicBezTo>
                <a:cubicBezTo>
                  <a:pt x="1000172" y="22238"/>
                  <a:pt x="736350" y="150652"/>
                  <a:pt x="0" y="216024"/>
                </a:cubicBezTo>
                <a:lnTo>
                  <a:pt x="77190" y="0"/>
                </a:lnTo>
                <a:close/>
              </a:path>
            </a:pathLst>
          </a:custGeom>
          <a:gradFill flip="none" rotWithShape="1">
            <a:gsLst>
              <a:gs pos="100000">
                <a:srgbClr val="111111">
                  <a:alpha val="2000"/>
                </a:srgbClr>
              </a:gs>
              <a:gs pos="0">
                <a:srgbClr val="111111">
                  <a:alpha val="2000"/>
                </a:srgbClr>
              </a:gs>
              <a:gs pos="50000">
                <a:srgbClr val="000000">
                  <a:alpha val="35000"/>
                </a:srgbClr>
              </a:gs>
            </a:gsLst>
            <a:lin ang="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2" name="Title 1"/>
          <p:cNvSpPr>
            <a:spLocks noGrp="1"/>
          </p:cNvSpPr>
          <p:nvPr>
            <p:ph type="title" hasCustomPrompt="1"/>
          </p:nvPr>
        </p:nvSpPr>
        <p:spPr/>
        <p:txBody>
          <a:bodyPr/>
          <a:lstStyle/>
          <a:p>
            <a:r>
              <a:rPr lang="en-US" dirty="0"/>
              <a:t>Slide </a:t>
            </a:r>
            <a:r>
              <a:rPr lang="en-US" b="1" dirty="0"/>
              <a:t>Title</a:t>
            </a:r>
            <a:endParaRPr lang="uk-UA" dirty="0"/>
          </a:p>
        </p:txBody>
      </p:sp>
      <p:sp>
        <p:nvSpPr>
          <p:cNvPr id="9" name="Date Placeholder 8"/>
          <p:cNvSpPr>
            <a:spLocks noGrp="1"/>
          </p:cNvSpPr>
          <p:nvPr>
            <p:ph type="dt" sz="half" idx="14"/>
          </p:nvPr>
        </p:nvSpPr>
        <p:spPr/>
        <p:txBody>
          <a:bodyPr/>
          <a:lstStyle/>
          <a:p>
            <a:r>
              <a:rPr lang="en-US" dirty="0"/>
              <a:t>Speaker Name</a:t>
            </a:r>
            <a:endParaRPr lang="uk-UA" dirty="0"/>
          </a:p>
        </p:txBody>
      </p:sp>
      <p:sp>
        <p:nvSpPr>
          <p:cNvPr id="10" name="Footer Placeholder 9"/>
          <p:cNvSpPr>
            <a:spLocks noGrp="1"/>
          </p:cNvSpPr>
          <p:nvPr>
            <p:ph type="ftr" sz="quarter" idx="15"/>
          </p:nvPr>
        </p:nvSpPr>
        <p:spPr/>
        <p:txBody>
          <a:bodyPr/>
          <a:lstStyle/>
          <a:p>
            <a:r>
              <a:rPr lang="en-US" dirty="0"/>
              <a:t>www.abernathy-law.com</a:t>
            </a:r>
            <a:endParaRPr lang="uk-UA" dirty="0"/>
          </a:p>
        </p:txBody>
      </p:sp>
      <p:sp>
        <p:nvSpPr>
          <p:cNvPr id="11" name="Slide Number Placeholder 10"/>
          <p:cNvSpPr>
            <a:spLocks noGrp="1"/>
          </p:cNvSpPr>
          <p:nvPr>
            <p:ph type="sldNum" sz="quarter" idx="16"/>
          </p:nvPr>
        </p:nvSpPr>
        <p:spPr/>
        <p:txBody>
          <a:bodyPr/>
          <a:lstStyle/>
          <a:p>
            <a:fld id="{5A12E19C-F0D7-470F-8E3A-FEF858791E3B}" type="slidenum">
              <a:rPr lang="uk-UA" smtClean="0"/>
              <a:pPr/>
              <a:t>‹#›</a:t>
            </a:fld>
            <a:endParaRPr lang="uk-UA"/>
          </a:p>
        </p:txBody>
      </p:sp>
      <p:sp>
        <p:nvSpPr>
          <p:cNvPr id="13" name="Text Placeholder 12"/>
          <p:cNvSpPr>
            <a:spLocks noGrp="1"/>
          </p:cNvSpPr>
          <p:nvPr>
            <p:ph type="body" sz="quarter" idx="17" hasCustomPrompt="1"/>
          </p:nvPr>
        </p:nvSpPr>
        <p:spPr>
          <a:xfrm>
            <a:off x="5508625" y="339725"/>
            <a:ext cx="3167063" cy="360363"/>
          </a:xfrm>
        </p:spPr>
        <p:txBody>
          <a:bodyPr anchor="ctr">
            <a:normAutofit/>
          </a:bodyPr>
          <a:lstStyle>
            <a:lvl1pPr marL="0" indent="0" algn="r">
              <a:buNone/>
              <a:defRPr sz="1000" baseline="0">
                <a:solidFill>
                  <a:srgbClr val="FFFFFF"/>
                </a:solidFill>
                <a:latin typeface="+mj-lt"/>
              </a:defRPr>
            </a:lvl1pPr>
          </a:lstStyle>
          <a:p>
            <a:pPr lvl="0"/>
            <a:r>
              <a:rPr lang="en-US" dirty="0"/>
              <a:t>Subtitle is here</a:t>
            </a:r>
            <a:endParaRPr lang="uk-UA" dirty="0"/>
          </a:p>
        </p:txBody>
      </p:sp>
      <p:sp>
        <p:nvSpPr>
          <p:cNvPr id="5" name="Picture Placeholder 4"/>
          <p:cNvSpPr>
            <a:spLocks noGrp="1"/>
          </p:cNvSpPr>
          <p:nvPr>
            <p:ph type="pic" sz="quarter" idx="18"/>
          </p:nvPr>
        </p:nvSpPr>
        <p:spPr>
          <a:xfrm>
            <a:off x="4788024" y="1203325"/>
            <a:ext cx="3887664" cy="1656457"/>
          </a:xfrm>
        </p:spPr>
        <p:txBody>
          <a:bodyPr/>
          <a:lstStyle/>
          <a:p>
            <a:endParaRPr lang="uk-UA"/>
          </a:p>
        </p:txBody>
      </p:sp>
      <p:sp>
        <p:nvSpPr>
          <p:cNvPr id="7" name="Content Placeholder 6"/>
          <p:cNvSpPr>
            <a:spLocks noGrp="1"/>
          </p:cNvSpPr>
          <p:nvPr>
            <p:ph sz="quarter" idx="19"/>
          </p:nvPr>
        </p:nvSpPr>
        <p:spPr>
          <a:xfrm>
            <a:off x="468313" y="1685251"/>
            <a:ext cx="3959671" cy="2902623"/>
          </a:xfrm>
        </p:spPr>
        <p:txBody>
          <a:bodyPr>
            <a:normAutofit/>
          </a:bodyPr>
          <a:lstStyle>
            <a:lvl1pPr marL="0" indent="0">
              <a:buNone/>
              <a:defRPr sz="1000"/>
            </a:lvl1pPr>
          </a:lstStyle>
          <a:p>
            <a:pPr lvl="0"/>
            <a:r>
              <a:rPr lang="en-US" dirty="0"/>
              <a:t>Click to edit Master text styles</a:t>
            </a:r>
          </a:p>
        </p:txBody>
      </p:sp>
      <p:sp>
        <p:nvSpPr>
          <p:cNvPr id="14" name="Text Placeholder 13"/>
          <p:cNvSpPr>
            <a:spLocks noGrp="1"/>
          </p:cNvSpPr>
          <p:nvPr>
            <p:ph type="body" sz="quarter" idx="20" hasCustomPrompt="1"/>
          </p:nvPr>
        </p:nvSpPr>
        <p:spPr>
          <a:xfrm>
            <a:off x="468505" y="1181692"/>
            <a:ext cx="3959480" cy="358775"/>
          </a:xfrm>
        </p:spPr>
        <p:txBody>
          <a:bodyPr/>
          <a:lstStyle>
            <a:lvl1pPr marL="0" indent="0">
              <a:buNone/>
              <a:defRPr/>
            </a:lvl1pPr>
          </a:lstStyle>
          <a:p>
            <a:pPr lvl="0"/>
            <a:r>
              <a:rPr lang="en-US" dirty="0"/>
              <a:t>Subtitle</a:t>
            </a:r>
            <a:endParaRPr lang="uk-UA" dirty="0"/>
          </a:p>
        </p:txBody>
      </p:sp>
      <p:sp>
        <p:nvSpPr>
          <p:cNvPr id="12" name="Content Placeholder 6"/>
          <p:cNvSpPr>
            <a:spLocks noGrp="1"/>
          </p:cNvSpPr>
          <p:nvPr>
            <p:ph sz="quarter" idx="21"/>
          </p:nvPr>
        </p:nvSpPr>
        <p:spPr>
          <a:xfrm>
            <a:off x="4788024" y="3219822"/>
            <a:ext cx="3885956" cy="1368052"/>
          </a:xfrm>
        </p:spPr>
        <p:txBody>
          <a:bodyPr>
            <a:normAutofit/>
          </a:bodyPr>
          <a:lstStyle>
            <a:lvl1pPr marL="0" indent="0">
              <a:buNone/>
              <a:defRPr sz="1000"/>
            </a:lvl1pPr>
          </a:lstStyle>
          <a:p>
            <a:pPr lvl="0"/>
            <a:r>
              <a:rPr lang="en-US" dirty="0"/>
              <a:t>Click to edit Master text styles</a:t>
            </a:r>
          </a:p>
        </p:txBody>
      </p:sp>
    </p:spTree>
    <p:extLst>
      <p:ext uri="{BB962C8B-B14F-4D97-AF65-F5344CB8AC3E}">
        <p14:creationId xmlns:p14="http://schemas.microsoft.com/office/powerpoint/2010/main" val="1451166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16" presetClass="entr" presetSubtype="37" fill="hold" grpId="0" nodeType="afterEffect" nodePh="1">
                                  <p:stCondLst>
                                    <p:cond delay="0"/>
                                  </p:stCondLst>
                                  <p:endCondLst>
                                    <p:cond evt="begin" delay="0">
                                      <p:tn val="13"/>
                                    </p:cond>
                                  </p:endCondLst>
                                  <p:childTnLst>
                                    <p:set>
                                      <p:cBhvr>
                                        <p:cTn id="14" dur="1" fill="hold">
                                          <p:stCondLst>
                                            <p:cond delay="0"/>
                                          </p:stCondLst>
                                        </p:cTn>
                                        <p:tgtEl>
                                          <p:spTgt spid="5"/>
                                        </p:tgtEl>
                                        <p:attrNameLst>
                                          <p:attrName>style.visibility</p:attrName>
                                        </p:attrNameLst>
                                      </p:cBhvr>
                                      <p:to>
                                        <p:strVal val="visible"/>
                                      </p:to>
                                    </p:set>
                                    <p:animEffect transition="in" filter="barn(outVertical)">
                                      <p:cBhvr>
                                        <p:cTn id="15" dur="500"/>
                                        <p:tgtEl>
                                          <p:spTgt spid="5"/>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up)">
                                      <p:cBhvr>
                                        <p:cTn id="19" dur="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 grpId="0"/>
      <p:bldP spid="13" grpId="0">
        <p:tmplLst>
          <p:tmpl>
            <p:tnLst>
              <p:par>
                <p:cTn presetID="10" presetClass="entr" presetSubtype="0"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Effect transition="in" filter="fade">
                      <p:cBhvr>
                        <p:cTn dur="500"/>
                        <p:tgtEl>
                          <p:spTgt spid="13"/>
                        </p:tgtEl>
                      </p:cBhvr>
                    </p:animEffect>
                  </p:childTnLst>
                </p:cTn>
              </p:par>
            </p:tnLst>
          </p:tmpl>
        </p:tmplLst>
      </p:bldP>
      <p:bldP spid="5" grpId="0"/>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8" name="Rectangle 7"/>
          <p:cNvSpPr/>
          <p:nvPr userDrawn="1"/>
        </p:nvSpPr>
        <p:spPr>
          <a:xfrm>
            <a:off x="468313" y="3149903"/>
            <a:ext cx="2447503" cy="144016"/>
          </a:xfrm>
          <a:custGeom>
            <a:avLst/>
            <a:gdLst>
              <a:gd name="connsiteX0" fmla="*/ 0 w 4464050"/>
              <a:gd name="connsiteY0" fmla="*/ 0 h 216024"/>
              <a:gd name="connsiteX1" fmla="*/ 4464050 w 4464050"/>
              <a:gd name="connsiteY1" fmla="*/ 0 h 216024"/>
              <a:gd name="connsiteX2" fmla="*/ 4464050 w 4464050"/>
              <a:gd name="connsiteY2" fmla="*/ 216024 h 216024"/>
              <a:gd name="connsiteX3" fmla="*/ 0 w 4464050"/>
              <a:gd name="connsiteY3" fmla="*/ 216024 h 216024"/>
              <a:gd name="connsiteX4" fmla="*/ 0 w 4464050"/>
              <a:gd name="connsiteY4" fmla="*/ 0 h 216024"/>
              <a:gd name="connsiteX0" fmla="*/ 0 w 4464050"/>
              <a:gd name="connsiteY0" fmla="*/ 0 h 216024"/>
              <a:gd name="connsiteX1" fmla="*/ 4464050 w 4464050"/>
              <a:gd name="connsiteY1" fmla="*/ 0 h 216024"/>
              <a:gd name="connsiteX2" fmla="*/ 4464050 w 4464050"/>
              <a:gd name="connsiteY2" fmla="*/ 216024 h 216024"/>
              <a:gd name="connsiteX3" fmla="*/ 2187105 w 4464050"/>
              <a:gd name="connsiteY3" fmla="*/ 210104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806 h 216830"/>
              <a:gd name="connsiteX1" fmla="*/ 4464050 w 4464050"/>
              <a:gd name="connsiteY1" fmla="*/ 806 h 216830"/>
              <a:gd name="connsiteX2" fmla="*/ 4464050 w 4464050"/>
              <a:gd name="connsiteY2" fmla="*/ 216830 h 216830"/>
              <a:gd name="connsiteX3" fmla="*/ 2212010 w 4464050"/>
              <a:gd name="connsiteY3" fmla="*/ 0 h 216830"/>
              <a:gd name="connsiteX4" fmla="*/ 0 w 4464050"/>
              <a:gd name="connsiteY4" fmla="*/ 216830 h 216830"/>
              <a:gd name="connsiteX5" fmla="*/ 0 w 4464050"/>
              <a:gd name="connsiteY5" fmla="*/ 806 h 216830"/>
              <a:gd name="connsiteX0" fmla="*/ 0 w 4464050"/>
              <a:gd name="connsiteY0" fmla="*/ 0 h 216024"/>
              <a:gd name="connsiteX1" fmla="*/ 4464050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0 w 4464050"/>
              <a:gd name="connsiteY5" fmla="*/ 0 h 216024"/>
              <a:gd name="connsiteX0" fmla="*/ 77190 w 4464050"/>
              <a:gd name="connsiteY0" fmla="*/ 0 h 216024"/>
              <a:gd name="connsiteX1" fmla="*/ 4464050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77190 w 4464050"/>
              <a:gd name="connsiteY5" fmla="*/ 0 h 216024"/>
              <a:gd name="connsiteX0" fmla="*/ 77190 w 4464050"/>
              <a:gd name="connsiteY0" fmla="*/ 0 h 216024"/>
              <a:gd name="connsiteX1" fmla="*/ 4386861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77190 w 4464050"/>
              <a:gd name="connsiteY5" fmla="*/ 0 h 216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64050" h="216024">
                <a:moveTo>
                  <a:pt x="77190" y="0"/>
                </a:moveTo>
                <a:lnTo>
                  <a:pt x="4386861" y="0"/>
                </a:lnTo>
                <a:lnTo>
                  <a:pt x="4464050" y="216024"/>
                </a:lnTo>
                <a:cubicBezTo>
                  <a:pt x="3712384" y="150652"/>
                  <a:pt x="3643989" y="22238"/>
                  <a:pt x="2212010" y="8072"/>
                </a:cubicBezTo>
                <a:cubicBezTo>
                  <a:pt x="1000172" y="22238"/>
                  <a:pt x="736350" y="150652"/>
                  <a:pt x="0" y="216024"/>
                </a:cubicBezTo>
                <a:lnTo>
                  <a:pt x="77190" y="0"/>
                </a:lnTo>
                <a:close/>
              </a:path>
            </a:pathLst>
          </a:custGeom>
          <a:gradFill flip="none" rotWithShape="1">
            <a:gsLst>
              <a:gs pos="100000">
                <a:srgbClr val="111111">
                  <a:alpha val="2000"/>
                </a:srgbClr>
              </a:gs>
              <a:gs pos="0">
                <a:srgbClr val="111111">
                  <a:alpha val="2000"/>
                </a:srgbClr>
              </a:gs>
              <a:gs pos="50000">
                <a:srgbClr val="000000">
                  <a:alpha val="35000"/>
                </a:srgbClr>
              </a:gs>
            </a:gsLst>
            <a:lin ang="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2" name="Title 1"/>
          <p:cNvSpPr>
            <a:spLocks noGrp="1"/>
          </p:cNvSpPr>
          <p:nvPr>
            <p:ph type="title"/>
          </p:nvPr>
        </p:nvSpPr>
        <p:spPr/>
        <p:txBody>
          <a:bodyPr/>
          <a:lstStyle/>
          <a:p>
            <a:r>
              <a:rPr lang="en-US" dirty="0"/>
              <a:t>Click to edit Master title style</a:t>
            </a:r>
            <a:endParaRPr lang="uk-UA" dirty="0"/>
          </a:p>
        </p:txBody>
      </p:sp>
      <p:sp>
        <p:nvSpPr>
          <p:cNvPr id="9" name="Date Placeholder 8"/>
          <p:cNvSpPr>
            <a:spLocks noGrp="1"/>
          </p:cNvSpPr>
          <p:nvPr>
            <p:ph type="dt" sz="half" idx="14"/>
          </p:nvPr>
        </p:nvSpPr>
        <p:spPr/>
        <p:txBody>
          <a:bodyPr/>
          <a:lstStyle/>
          <a:p>
            <a:r>
              <a:rPr lang="en-US" dirty="0"/>
              <a:t>Speaker Name</a:t>
            </a:r>
            <a:endParaRPr lang="uk-UA" dirty="0"/>
          </a:p>
        </p:txBody>
      </p:sp>
      <p:sp>
        <p:nvSpPr>
          <p:cNvPr id="10" name="Footer Placeholder 9"/>
          <p:cNvSpPr>
            <a:spLocks noGrp="1"/>
          </p:cNvSpPr>
          <p:nvPr>
            <p:ph type="ftr" sz="quarter" idx="15"/>
          </p:nvPr>
        </p:nvSpPr>
        <p:spPr/>
        <p:txBody>
          <a:bodyPr/>
          <a:lstStyle/>
          <a:p>
            <a:r>
              <a:rPr lang="en-US" dirty="0"/>
              <a:t>www.abernathy-law.com</a:t>
            </a:r>
            <a:endParaRPr lang="uk-UA" dirty="0"/>
          </a:p>
        </p:txBody>
      </p:sp>
      <p:sp>
        <p:nvSpPr>
          <p:cNvPr id="11" name="Slide Number Placeholder 10"/>
          <p:cNvSpPr>
            <a:spLocks noGrp="1"/>
          </p:cNvSpPr>
          <p:nvPr>
            <p:ph type="sldNum" sz="quarter" idx="16"/>
          </p:nvPr>
        </p:nvSpPr>
        <p:spPr/>
        <p:txBody>
          <a:bodyPr/>
          <a:lstStyle/>
          <a:p>
            <a:fld id="{5A12E19C-F0D7-470F-8E3A-FEF858791E3B}" type="slidenum">
              <a:rPr lang="uk-UA" smtClean="0"/>
              <a:pPr/>
              <a:t>‹#›</a:t>
            </a:fld>
            <a:endParaRPr lang="uk-UA"/>
          </a:p>
        </p:txBody>
      </p:sp>
      <p:sp>
        <p:nvSpPr>
          <p:cNvPr id="13" name="Text Placeholder 12"/>
          <p:cNvSpPr>
            <a:spLocks noGrp="1"/>
          </p:cNvSpPr>
          <p:nvPr>
            <p:ph type="body" sz="quarter" idx="17" hasCustomPrompt="1"/>
          </p:nvPr>
        </p:nvSpPr>
        <p:spPr>
          <a:xfrm>
            <a:off x="5508625" y="339725"/>
            <a:ext cx="3167063" cy="360363"/>
          </a:xfrm>
        </p:spPr>
        <p:txBody>
          <a:bodyPr anchor="ctr">
            <a:normAutofit/>
          </a:bodyPr>
          <a:lstStyle>
            <a:lvl1pPr marL="0" indent="0" algn="r">
              <a:buNone/>
              <a:defRPr sz="1000" baseline="0">
                <a:solidFill>
                  <a:srgbClr val="FFFFFF"/>
                </a:solidFill>
                <a:latin typeface="+mj-lt"/>
              </a:defRPr>
            </a:lvl1pPr>
          </a:lstStyle>
          <a:p>
            <a:pPr lvl="0"/>
            <a:r>
              <a:rPr lang="en-US" dirty="0"/>
              <a:t>Subtitle is here</a:t>
            </a:r>
            <a:endParaRPr lang="uk-UA" dirty="0"/>
          </a:p>
        </p:txBody>
      </p:sp>
      <p:sp>
        <p:nvSpPr>
          <p:cNvPr id="5" name="Picture Placeholder 4"/>
          <p:cNvSpPr>
            <a:spLocks noGrp="1"/>
          </p:cNvSpPr>
          <p:nvPr>
            <p:ph type="pic" sz="quarter" idx="18"/>
          </p:nvPr>
        </p:nvSpPr>
        <p:spPr>
          <a:xfrm>
            <a:off x="468313" y="1205687"/>
            <a:ext cx="2447503" cy="1943844"/>
          </a:xfrm>
        </p:spPr>
        <p:txBody>
          <a:bodyPr/>
          <a:lstStyle/>
          <a:p>
            <a:endParaRPr lang="uk-UA"/>
          </a:p>
        </p:txBody>
      </p:sp>
      <p:sp>
        <p:nvSpPr>
          <p:cNvPr id="7" name="Content Placeholder 6"/>
          <p:cNvSpPr>
            <a:spLocks noGrp="1"/>
          </p:cNvSpPr>
          <p:nvPr>
            <p:ph sz="quarter" idx="19"/>
          </p:nvPr>
        </p:nvSpPr>
        <p:spPr>
          <a:xfrm>
            <a:off x="468313" y="3939902"/>
            <a:ext cx="2447474" cy="647973"/>
          </a:xfrm>
        </p:spPr>
        <p:txBody>
          <a:bodyPr>
            <a:normAutofit/>
          </a:bodyPr>
          <a:lstStyle>
            <a:lvl1pPr marL="0" indent="0">
              <a:buNone/>
              <a:defRPr sz="1000"/>
            </a:lvl1pPr>
          </a:lstStyle>
          <a:p>
            <a:pPr lvl="0"/>
            <a:r>
              <a:rPr lang="en-US" dirty="0"/>
              <a:t>Click to edit Master text styles</a:t>
            </a:r>
          </a:p>
        </p:txBody>
      </p:sp>
      <p:sp>
        <p:nvSpPr>
          <p:cNvPr id="14" name="Text Placeholder 13"/>
          <p:cNvSpPr>
            <a:spLocks noGrp="1"/>
          </p:cNvSpPr>
          <p:nvPr>
            <p:ph type="body" sz="quarter" idx="20" hasCustomPrompt="1"/>
          </p:nvPr>
        </p:nvSpPr>
        <p:spPr>
          <a:xfrm>
            <a:off x="468505" y="3435846"/>
            <a:ext cx="1871272" cy="504056"/>
          </a:xfrm>
        </p:spPr>
        <p:txBody>
          <a:bodyPr/>
          <a:lstStyle>
            <a:lvl1pPr marL="0" indent="0">
              <a:buNone/>
              <a:defRPr>
                <a:latin typeface="+mj-lt"/>
              </a:defRPr>
            </a:lvl1pPr>
          </a:lstStyle>
          <a:p>
            <a:pPr lvl="0"/>
            <a:r>
              <a:rPr lang="en-US" dirty="0"/>
              <a:t>Subtitle</a:t>
            </a:r>
            <a:endParaRPr lang="uk-UA" dirty="0"/>
          </a:p>
        </p:txBody>
      </p:sp>
      <p:sp>
        <p:nvSpPr>
          <p:cNvPr id="12" name="Rectangle 7"/>
          <p:cNvSpPr/>
          <p:nvPr userDrawn="1"/>
        </p:nvSpPr>
        <p:spPr>
          <a:xfrm>
            <a:off x="3347864" y="3149903"/>
            <a:ext cx="2447503" cy="144016"/>
          </a:xfrm>
          <a:custGeom>
            <a:avLst/>
            <a:gdLst>
              <a:gd name="connsiteX0" fmla="*/ 0 w 4464050"/>
              <a:gd name="connsiteY0" fmla="*/ 0 h 216024"/>
              <a:gd name="connsiteX1" fmla="*/ 4464050 w 4464050"/>
              <a:gd name="connsiteY1" fmla="*/ 0 h 216024"/>
              <a:gd name="connsiteX2" fmla="*/ 4464050 w 4464050"/>
              <a:gd name="connsiteY2" fmla="*/ 216024 h 216024"/>
              <a:gd name="connsiteX3" fmla="*/ 0 w 4464050"/>
              <a:gd name="connsiteY3" fmla="*/ 216024 h 216024"/>
              <a:gd name="connsiteX4" fmla="*/ 0 w 4464050"/>
              <a:gd name="connsiteY4" fmla="*/ 0 h 216024"/>
              <a:gd name="connsiteX0" fmla="*/ 0 w 4464050"/>
              <a:gd name="connsiteY0" fmla="*/ 0 h 216024"/>
              <a:gd name="connsiteX1" fmla="*/ 4464050 w 4464050"/>
              <a:gd name="connsiteY1" fmla="*/ 0 h 216024"/>
              <a:gd name="connsiteX2" fmla="*/ 4464050 w 4464050"/>
              <a:gd name="connsiteY2" fmla="*/ 216024 h 216024"/>
              <a:gd name="connsiteX3" fmla="*/ 2187105 w 4464050"/>
              <a:gd name="connsiteY3" fmla="*/ 210104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806 h 216830"/>
              <a:gd name="connsiteX1" fmla="*/ 4464050 w 4464050"/>
              <a:gd name="connsiteY1" fmla="*/ 806 h 216830"/>
              <a:gd name="connsiteX2" fmla="*/ 4464050 w 4464050"/>
              <a:gd name="connsiteY2" fmla="*/ 216830 h 216830"/>
              <a:gd name="connsiteX3" fmla="*/ 2212010 w 4464050"/>
              <a:gd name="connsiteY3" fmla="*/ 0 h 216830"/>
              <a:gd name="connsiteX4" fmla="*/ 0 w 4464050"/>
              <a:gd name="connsiteY4" fmla="*/ 216830 h 216830"/>
              <a:gd name="connsiteX5" fmla="*/ 0 w 4464050"/>
              <a:gd name="connsiteY5" fmla="*/ 806 h 216830"/>
              <a:gd name="connsiteX0" fmla="*/ 0 w 4464050"/>
              <a:gd name="connsiteY0" fmla="*/ 0 h 216024"/>
              <a:gd name="connsiteX1" fmla="*/ 4464050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0 w 4464050"/>
              <a:gd name="connsiteY5" fmla="*/ 0 h 216024"/>
              <a:gd name="connsiteX0" fmla="*/ 77190 w 4464050"/>
              <a:gd name="connsiteY0" fmla="*/ 0 h 216024"/>
              <a:gd name="connsiteX1" fmla="*/ 4464050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77190 w 4464050"/>
              <a:gd name="connsiteY5" fmla="*/ 0 h 216024"/>
              <a:gd name="connsiteX0" fmla="*/ 77190 w 4464050"/>
              <a:gd name="connsiteY0" fmla="*/ 0 h 216024"/>
              <a:gd name="connsiteX1" fmla="*/ 4386861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77190 w 4464050"/>
              <a:gd name="connsiteY5" fmla="*/ 0 h 216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64050" h="216024">
                <a:moveTo>
                  <a:pt x="77190" y="0"/>
                </a:moveTo>
                <a:lnTo>
                  <a:pt x="4386861" y="0"/>
                </a:lnTo>
                <a:lnTo>
                  <a:pt x="4464050" y="216024"/>
                </a:lnTo>
                <a:cubicBezTo>
                  <a:pt x="3712384" y="150652"/>
                  <a:pt x="3643989" y="22238"/>
                  <a:pt x="2212010" y="8072"/>
                </a:cubicBezTo>
                <a:cubicBezTo>
                  <a:pt x="1000172" y="22238"/>
                  <a:pt x="736350" y="150652"/>
                  <a:pt x="0" y="216024"/>
                </a:cubicBezTo>
                <a:lnTo>
                  <a:pt x="77190" y="0"/>
                </a:lnTo>
                <a:close/>
              </a:path>
            </a:pathLst>
          </a:custGeom>
          <a:gradFill flip="none" rotWithShape="1">
            <a:gsLst>
              <a:gs pos="100000">
                <a:srgbClr val="111111">
                  <a:alpha val="2000"/>
                </a:srgbClr>
              </a:gs>
              <a:gs pos="0">
                <a:srgbClr val="111111">
                  <a:alpha val="2000"/>
                </a:srgbClr>
              </a:gs>
              <a:gs pos="50000">
                <a:srgbClr val="000000">
                  <a:alpha val="35000"/>
                </a:srgbClr>
              </a:gs>
            </a:gsLst>
            <a:lin ang="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5" name="Picture Placeholder 4"/>
          <p:cNvSpPr>
            <a:spLocks noGrp="1"/>
          </p:cNvSpPr>
          <p:nvPr>
            <p:ph type="pic" sz="quarter" idx="21"/>
          </p:nvPr>
        </p:nvSpPr>
        <p:spPr>
          <a:xfrm>
            <a:off x="3347864" y="1205687"/>
            <a:ext cx="2447503" cy="1943844"/>
          </a:xfrm>
        </p:spPr>
        <p:txBody>
          <a:bodyPr/>
          <a:lstStyle/>
          <a:p>
            <a:endParaRPr lang="uk-UA"/>
          </a:p>
        </p:txBody>
      </p:sp>
      <p:sp>
        <p:nvSpPr>
          <p:cNvPr id="16" name="Content Placeholder 6"/>
          <p:cNvSpPr>
            <a:spLocks noGrp="1"/>
          </p:cNvSpPr>
          <p:nvPr>
            <p:ph sz="quarter" idx="22"/>
          </p:nvPr>
        </p:nvSpPr>
        <p:spPr>
          <a:xfrm>
            <a:off x="3347864" y="3939902"/>
            <a:ext cx="2447474" cy="647973"/>
          </a:xfrm>
        </p:spPr>
        <p:txBody>
          <a:bodyPr>
            <a:normAutofit/>
          </a:bodyPr>
          <a:lstStyle>
            <a:lvl1pPr marL="0" indent="0">
              <a:buNone/>
              <a:defRPr sz="1000"/>
            </a:lvl1pPr>
          </a:lstStyle>
          <a:p>
            <a:pPr lvl="0"/>
            <a:r>
              <a:rPr lang="en-US" dirty="0"/>
              <a:t>Click to edit Master text styles</a:t>
            </a:r>
          </a:p>
        </p:txBody>
      </p:sp>
      <p:sp>
        <p:nvSpPr>
          <p:cNvPr id="17" name="Text Placeholder 13"/>
          <p:cNvSpPr>
            <a:spLocks noGrp="1"/>
          </p:cNvSpPr>
          <p:nvPr>
            <p:ph type="body" sz="quarter" idx="23" hasCustomPrompt="1"/>
          </p:nvPr>
        </p:nvSpPr>
        <p:spPr>
          <a:xfrm>
            <a:off x="3348056" y="3435846"/>
            <a:ext cx="1871272" cy="504056"/>
          </a:xfrm>
        </p:spPr>
        <p:txBody>
          <a:bodyPr/>
          <a:lstStyle>
            <a:lvl1pPr marL="0" indent="0">
              <a:buNone/>
              <a:defRPr>
                <a:latin typeface="+mj-lt"/>
              </a:defRPr>
            </a:lvl1pPr>
          </a:lstStyle>
          <a:p>
            <a:pPr lvl="0"/>
            <a:r>
              <a:rPr lang="en-US" dirty="0"/>
              <a:t>Subtitle</a:t>
            </a:r>
            <a:endParaRPr lang="uk-UA" dirty="0"/>
          </a:p>
        </p:txBody>
      </p:sp>
      <p:sp>
        <p:nvSpPr>
          <p:cNvPr id="18" name="Rectangle 7"/>
          <p:cNvSpPr/>
          <p:nvPr userDrawn="1"/>
        </p:nvSpPr>
        <p:spPr>
          <a:xfrm>
            <a:off x="6228928" y="3149903"/>
            <a:ext cx="2447503" cy="144016"/>
          </a:xfrm>
          <a:custGeom>
            <a:avLst/>
            <a:gdLst>
              <a:gd name="connsiteX0" fmla="*/ 0 w 4464050"/>
              <a:gd name="connsiteY0" fmla="*/ 0 h 216024"/>
              <a:gd name="connsiteX1" fmla="*/ 4464050 w 4464050"/>
              <a:gd name="connsiteY1" fmla="*/ 0 h 216024"/>
              <a:gd name="connsiteX2" fmla="*/ 4464050 w 4464050"/>
              <a:gd name="connsiteY2" fmla="*/ 216024 h 216024"/>
              <a:gd name="connsiteX3" fmla="*/ 0 w 4464050"/>
              <a:gd name="connsiteY3" fmla="*/ 216024 h 216024"/>
              <a:gd name="connsiteX4" fmla="*/ 0 w 4464050"/>
              <a:gd name="connsiteY4" fmla="*/ 0 h 216024"/>
              <a:gd name="connsiteX0" fmla="*/ 0 w 4464050"/>
              <a:gd name="connsiteY0" fmla="*/ 0 h 216024"/>
              <a:gd name="connsiteX1" fmla="*/ 4464050 w 4464050"/>
              <a:gd name="connsiteY1" fmla="*/ 0 h 216024"/>
              <a:gd name="connsiteX2" fmla="*/ 4464050 w 4464050"/>
              <a:gd name="connsiteY2" fmla="*/ 216024 h 216024"/>
              <a:gd name="connsiteX3" fmla="*/ 2187105 w 4464050"/>
              <a:gd name="connsiteY3" fmla="*/ 210104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806 h 216830"/>
              <a:gd name="connsiteX1" fmla="*/ 4464050 w 4464050"/>
              <a:gd name="connsiteY1" fmla="*/ 806 h 216830"/>
              <a:gd name="connsiteX2" fmla="*/ 4464050 w 4464050"/>
              <a:gd name="connsiteY2" fmla="*/ 216830 h 216830"/>
              <a:gd name="connsiteX3" fmla="*/ 2212010 w 4464050"/>
              <a:gd name="connsiteY3" fmla="*/ 0 h 216830"/>
              <a:gd name="connsiteX4" fmla="*/ 0 w 4464050"/>
              <a:gd name="connsiteY4" fmla="*/ 216830 h 216830"/>
              <a:gd name="connsiteX5" fmla="*/ 0 w 4464050"/>
              <a:gd name="connsiteY5" fmla="*/ 806 h 216830"/>
              <a:gd name="connsiteX0" fmla="*/ 0 w 4464050"/>
              <a:gd name="connsiteY0" fmla="*/ 0 h 216024"/>
              <a:gd name="connsiteX1" fmla="*/ 4464050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0 w 4464050"/>
              <a:gd name="connsiteY5" fmla="*/ 0 h 216024"/>
              <a:gd name="connsiteX0" fmla="*/ 77190 w 4464050"/>
              <a:gd name="connsiteY0" fmla="*/ 0 h 216024"/>
              <a:gd name="connsiteX1" fmla="*/ 4464050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77190 w 4464050"/>
              <a:gd name="connsiteY5" fmla="*/ 0 h 216024"/>
              <a:gd name="connsiteX0" fmla="*/ 77190 w 4464050"/>
              <a:gd name="connsiteY0" fmla="*/ 0 h 216024"/>
              <a:gd name="connsiteX1" fmla="*/ 4386861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77190 w 4464050"/>
              <a:gd name="connsiteY5" fmla="*/ 0 h 216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64050" h="216024">
                <a:moveTo>
                  <a:pt x="77190" y="0"/>
                </a:moveTo>
                <a:lnTo>
                  <a:pt x="4386861" y="0"/>
                </a:lnTo>
                <a:lnTo>
                  <a:pt x="4464050" y="216024"/>
                </a:lnTo>
                <a:cubicBezTo>
                  <a:pt x="3712384" y="150652"/>
                  <a:pt x="3643989" y="22238"/>
                  <a:pt x="2212010" y="8072"/>
                </a:cubicBezTo>
                <a:cubicBezTo>
                  <a:pt x="1000172" y="22238"/>
                  <a:pt x="736350" y="150652"/>
                  <a:pt x="0" y="216024"/>
                </a:cubicBezTo>
                <a:lnTo>
                  <a:pt x="77190" y="0"/>
                </a:lnTo>
                <a:close/>
              </a:path>
            </a:pathLst>
          </a:custGeom>
          <a:gradFill flip="none" rotWithShape="1">
            <a:gsLst>
              <a:gs pos="100000">
                <a:srgbClr val="111111">
                  <a:alpha val="2000"/>
                </a:srgbClr>
              </a:gs>
              <a:gs pos="0">
                <a:srgbClr val="111111">
                  <a:alpha val="2000"/>
                </a:srgbClr>
              </a:gs>
              <a:gs pos="50000">
                <a:srgbClr val="000000">
                  <a:alpha val="35000"/>
                </a:srgbClr>
              </a:gs>
            </a:gsLst>
            <a:lin ang="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9" name="Picture Placeholder 4"/>
          <p:cNvSpPr>
            <a:spLocks noGrp="1"/>
          </p:cNvSpPr>
          <p:nvPr>
            <p:ph type="pic" sz="quarter" idx="24"/>
          </p:nvPr>
        </p:nvSpPr>
        <p:spPr>
          <a:xfrm>
            <a:off x="6228928" y="1205687"/>
            <a:ext cx="2447503" cy="1943844"/>
          </a:xfrm>
        </p:spPr>
        <p:txBody>
          <a:bodyPr/>
          <a:lstStyle/>
          <a:p>
            <a:endParaRPr lang="uk-UA"/>
          </a:p>
        </p:txBody>
      </p:sp>
      <p:sp>
        <p:nvSpPr>
          <p:cNvPr id="20" name="Content Placeholder 6"/>
          <p:cNvSpPr>
            <a:spLocks noGrp="1"/>
          </p:cNvSpPr>
          <p:nvPr>
            <p:ph sz="quarter" idx="25"/>
          </p:nvPr>
        </p:nvSpPr>
        <p:spPr>
          <a:xfrm>
            <a:off x="6228928" y="3939902"/>
            <a:ext cx="2447474" cy="647973"/>
          </a:xfrm>
        </p:spPr>
        <p:txBody>
          <a:bodyPr>
            <a:normAutofit/>
          </a:bodyPr>
          <a:lstStyle>
            <a:lvl1pPr marL="0" indent="0">
              <a:buNone/>
              <a:defRPr sz="1000"/>
            </a:lvl1pPr>
          </a:lstStyle>
          <a:p>
            <a:pPr lvl="0"/>
            <a:r>
              <a:rPr lang="en-US" dirty="0"/>
              <a:t>Click to edit Master text styles</a:t>
            </a:r>
          </a:p>
        </p:txBody>
      </p:sp>
      <p:sp>
        <p:nvSpPr>
          <p:cNvPr id="21" name="Text Placeholder 13"/>
          <p:cNvSpPr>
            <a:spLocks noGrp="1"/>
          </p:cNvSpPr>
          <p:nvPr>
            <p:ph type="body" sz="quarter" idx="26" hasCustomPrompt="1"/>
          </p:nvPr>
        </p:nvSpPr>
        <p:spPr>
          <a:xfrm>
            <a:off x="6229120" y="3435846"/>
            <a:ext cx="1871272" cy="504056"/>
          </a:xfrm>
        </p:spPr>
        <p:txBody>
          <a:bodyPr/>
          <a:lstStyle>
            <a:lvl1pPr marL="0" indent="0">
              <a:buNone/>
              <a:defRPr>
                <a:latin typeface="+mj-lt"/>
              </a:defRPr>
            </a:lvl1pPr>
          </a:lstStyle>
          <a:p>
            <a:pPr lvl="0"/>
            <a:r>
              <a:rPr lang="en-US" dirty="0"/>
              <a:t>Subtitle</a:t>
            </a:r>
            <a:endParaRPr lang="uk-UA" dirty="0"/>
          </a:p>
        </p:txBody>
      </p:sp>
    </p:spTree>
    <p:extLst>
      <p:ext uri="{BB962C8B-B14F-4D97-AF65-F5344CB8AC3E}">
        <p14:creationId xmlns:p14="http://schemas.microsoft.com/office/powerpoint/2010/main" val="3191915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16" presetClass="entr" presetSubtype="37" fill="hold" grpId="0" nodeType="afterEffect" nodePh="1">
                                  <p:stCondLst>
                                    <p:cond delay="0"/>
                                  </p:stCondLst>
                                  <p:endCondLst>
                                    <p:cond evt="begin" delay="0">
                                      <p:tn val="13"/>
                                    </p:cond>
                                  </p:endCondLst>
                                  <p:childTnLst>
                                    <p:set>
                                      <p:cBhvr>
                                        <p:cTn id="14" dur="1" fill="hold">
                                          <p:stCondLst>
                                            <p:cond delay="0"/>
                                          </p:stCondLst>
                                        </p:cTn>
                                        <p:tgtEl>
                                          <p:spTgt spid="5"/>
                                        </p:tgtEl>
                                        <p:attrNameLst>
                                          <p:attrName>style.visibility</p:attrName>
                                        </p:attrNameLst>
                                      </p:cBhvr>
                                      <p:to>
                                        <p:strVal val="visible"/>
                                      </p:to>
                                    </p:set>
                                    <p:animEffect transition="in" filter="barn(outVertical)">
                                      <p:cBhvr>
                                        <p:cTn id="15" dur="500"/>
                                        <p:tgtEl>
                                          <p:spTgt spid="5"/>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up)">
                                      <p:cBhvr>
                                        <p:cTn id="19" dur="250"/>
                                        <p:tgtEl>
                                          <p:spTgt spid="8"/>
                                        </p:tgtEl>
                                      </p:cBhvr>
                                    </p:animEffect>
                                  </p:childTnLst>
                                </p:cTn>
                              </p:par>
                            </p:childTnLst>
                          </p:cTn>
                        </p:par>
                        <p:par>
                          <p:cTn id="20" fill="hold">
                            <p:stCondLst>
                              <p:cond delay="1750"/>
                            </p:stCondLst>
                            <p:childTnLst>
                              <p:par>
                                <p:cTn id="21" presetID="16" presetClass="entr" presetSubtype="37" fill="hold" grpId="0" nodeType="afterEffect" nodePh="1">
                                  <p:stCondLst>
                                    <p:cond delay="0"/>
                                  </p:stCondLst>
                                  <p:endCondLst>
                                    <p:cond evt="begin" delay="0">
                                      <p:tn val="21"/>
                                    </p:cond>
                                  </p:endCondLst>
                                  <p:childTnLst>
                                    <p:set>
                                      <p:cBhvr>
                                        <p:cTn id="22" dur="1" fill="hold">
                                          <p:stCondLst>
                                            <p:cond delay="0"/>
                                          </p:stCondLst>
                                        </p:cTn>
                                        <p:tgtEl>
                                          <p:spTgt spid="15"/>
                                        </p:tgtEl>
                                        <p:attrNameLst>
                                          <p:attrName>style.visibility</p:attrName>
                                        </p:attrNameLst>
                                      </p:cBhvr>
                                      <p:to>
                                        <p:strVal val="visible"/>
                                      </p:to>
                                    </p:set>
                                    <p:animEffect transition="in" filter="barn(outVertical)">
                                      <p:cBhvr>
                                        <p:cTn id="23" dur="500"/>
                                        <p:tgtEl>
                                          <p:spTgt spid="15"/>
                                        </p:tgtEl>
                                      </p:cBhvr>
                                    </p:animEffect>
                                  </p:childTnLst>
                                </p:cTn>
                              </p:par>
                            </p:childTnLst>
                          </p:cTn>
                        </p:par>
                        <p:par>
                          <p:cTn id="24" fill="hold">
                            <p:stCondLst>
                              <p:cond delay="2250"/>
                            </p:stCondLst>
                            <p:childTnLst>
                              <p:par>
                                <p:cTn id="25" presetID="22" presetClass="entr" presetSubtype="1"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up)">
                                      <p:cBhvr>
                                        <p:cTn id="27" dur="250"/>
                                        <p:tgtEl>
                                          <p:spTgt spid="12"/>
                                        </p:tgtEl>
                                      </p:cBhvr>
                                    </p:animEffect>
                                  </p:childTnLst>
                                </p:cTn>
                              </p:par>
                            </p:childTnLst>
                          </p:cTn>
                        </p:par>
                        <p:par>
                          <p:cTn id="28" fill="hold">
                            <p:stCondLst>
                              <p:cond delay="2500"/>
                            </p:stCondLst>
                            <p:childTnLst>
                              <p:par>
                                <p:cTn id="29" presetID="16" presetClass="entr" presetSubtype="37" fill="hold" grpId="0" nodeType="afterEffect" nodePh="1">
                                  <p:stCondLst>
                                    <p:cond delay="0"/>
                                  </p:stCondLst>
                                  <p:endCondLst>
                                    <p:cond evt="begin" delay="0">
                                      <p:tn val="29"/>
                                    </p:cond>
                                  </p:endCondLst>
                                  <p:childTnLst>
                                    <p:set>
                                      <p:cBhvr>
                                        <p:cTn id="30" dur="1" fill="hold">
                                          <p:stCondLst>
                                            <p:cond delay="0"/>
                                          </p:stCondLst>
                                        </p:cTn>
                                        <p:tgtEl>
                                          <p:spTgt spid="19"/>
                                        </p:tgtEl>
                                        <p:attrNameLst>
                                          <p:attrName>style.visibility</p:attrName>
                                        </p:attrNameLst>
                                      </p:cBhvr>
                                      <p:to>
                                        <p:strVal val="visible"/>
                                      </p:to>
                                    </p:set>
                                    <p:animEffect transition="in" filter="barn(outVertical)">
                                      <p:cBhvr>
                                        <p:cTn id="31" dur="500"/>
                                        <p:tgtEl>
                                          <p:spTgt spid="19"/>
                                        </p:tgtEl>
                                      </p:cBhvr>
                                    </p:animEffect>
                                  </p:childTnLst>
                                </p:cTn>
                              </p:par>
                            </p:childTnLst>
                          </p:cTn>
                        </p:par>
                        <p:par>
                          <p:cTn id="32" fill="hold">
                            <p:stCondLst>
                              <p:cond delay="3000"/>
                            </p:stCondLst>
                            <p:childTnLst>
                              <p:par>
                                <p:cTn id="33" presetID="22" presetClass="entr" presetSubtype="1" fill="hold" grpId="0"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wipe(up)">
                                      <p:cBhvr>
                                        <p:cTn id="35" dur="2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 grpId="0"/>
      <p:bldP spid="13" grpId="0">
        <p:tmplLst>
          <p:tmpl>
            <p:tnLst>
              <p:par>
                <p:cTn presetID="10" presetClass="entr" presetSubtype="0"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Effect transition="in" filter="fade">
                      <p:cBhvr>
                        <p:cTn dur="500"/>
                        <p:tgtEl>
                          <p:spTgt spid="13"/>
                        </p:tgtEl>
                      </p:cBhvr>
                    </p:animEffect>
                  </p:childTnLst>
                </p:cTn>
              </p:par>
            </p:tnLst>
          </p:tmpl>
        </p:tmplLst>
      </p:bldP>
      <p:bldP spid="5" grpId="0"/>
      <p:bldP spid="12" grpId="0" animBg="1"/>
      <p:bldP spid="15" grpId="0"/>
      <p:bldP spid="18" grpId="0" animBg="1"/>
      <p:bldP spid="19" grpId="0"/>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7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uk-UA" dirty="0"/>
          </a:p>
        </p:txBody>
      </p:sp>
      <p:sp>
        <p:nvSpPr>
          <p:cNvPr id="9" name="Date Placeholder 8"/>
          <p:cNvSpPr>
            <a:spLocks noGrp="1"/>
          </p:cNvSpPr>
          <p:nvPr>
            <p:ph type="dt" sz="half" idx="14"/>
          </p:nvPr>
        </p:nvSpPr>
        <p:spPr/>
        <p:txBody>
          <a:bodyPr/>
          <a:lstStyle/>
          <a:p>
            <a:r>
              <a:rPr lang="en-US" dirty="0"/>
              <a:t>Speaker Name</a:t>
            </a:r>
            <a:endParaRPr lang="uk-UA" dirty="0"/>
          </a:p>
        </p:txBody>
      </p:sp>
      <p:sp>
        <p:nvSpPr>
          <p:cNvPr id="10" name="Footer Placeholder 9"/>
          <p:cNvSpPr>
            <a:spLocks noGrp="1"/>
          </p:cNvSpPr>
          <p:nvPr>
            <p:ph type="ftr" sz="quarter" idx="15"/>
          </p:nvPr>
        </p:nvSpPr>
        <p:spPr/>
        <p:txBody>
          <a:bodyPr/>
          <a:lstStyle/>
          <a:p>
            <a:r>
              <a:rPr lang="en-US" dirty="0"/>
              <a:t>www.abernathy-law.com</a:t>
            </a:r>
            <a:endParaRPr lang="uk-UA" dirty="0"/>
          </a:p>
        </p:txBody>
      </p:sp>
      <p:sp>
        <p:nvSpPr>
          <p:cNvPr id="11" name="Slide Number Placeholder 10"/>
          <p:cNvSpPr>
            <a:spLocks noGrp="1"/>
          </p:cNvSpPr>
          <p:nvPr>
            <p:ph type="sldNum" sz="quarter" idx="16"/>
          </p:nvPr>
        </p:nvSpPr>
        <p:spPr/>
        <p:txBody>
          <a:bodyPr/>
          <a:lstStyle/>
          <a:p>
            <a:fld id="{5A12E19C-F0D7-470F-8E3A-FEF858791E3B}" type="slidenum">
              <a:rPr lang="uk-UA" smtClean="0"/>
              <a:pPr/>
              <a:t>‹#›</a:t>
            </a:fld>
            <a:endParaRPr lang="uk-UA"/>
          </a:p>
        </p:txBody>
      </p:sp>
      <p:sp>
        <p:nvSpPr>
          <p:cNvPr id="13" name="Text Placeholder 12"/>
          <p:cNvSpPr>
            <a:spLocks noGrp="1"/>
          </p:cNvSpPr>
          <p:nvPr>
            <p:ph type="body" sz="quarter" idx="17" hasCustomPrompt="1"/>
          </p:nvPr>
        </p:nvSpPr>
        <p:spPr>
          <a:xfrm>
            <a:off x="5508625" y="339725"/>
            <a:ext cx="3167063" cy="360363"/>
          </a:xfrm>
        </p:spPr>
        <p:txBody>
          <a:bodyPr anchor="ctr">
            <a:normAutofit/>
          </a:bodyPr>
          <a:lstStyle>
            <a:lvl1pPr marL="0" indent="0" algn="r">
              <a:buNone/>
              <a:defRPr sz="1000" baseline="0">
                <a:solidFill>
                  <a:srgbClr val="FFFFFF"/>
                </a:solidFill>
                <a:latin typeface="+mj-lt"/>
              </a:defRPr>
            </a:lvl1pPr>
          </a:lstStyle>
          <a:p>
            <a:pPr lvl="0"/>
            <a:r>
              <a:rPr lang="en-US" dirty="0"/>
              <a:t>Subtitle is here</a:t>
            </a:r>
            <a:endParaRPr lang="uk-UA" dirty="0"/>
          </a:p>
        </p:txBody>
      </p:sp>
      <p:sp>
        <p:nvSpPr>
          <p:cNvPr id="4" name="Picture Placeholder 3"/>
          <p:cNvSpPr>
            <a:spLocks noGrp="1"/>
          </p:cNvSpPr>
          <p:nvPr>
            <p:ph type="pic" sz="quarter" idx="18"/>
          </p:nvPr>
        </p:nvSpPr>
        <p:spPr>
          <a:xfrm>
            <a:off x="4054467" y="1203325"/>
            <a:ext cx="1035066" cy="1035064"/>
          </a:xfrm>
          <a:prstGeom prst="ellipse">
            <a:avLst/>
          </a:prstGeom>
        </p:spPr>
        <p:txBody>
          <a:bodyPr/>
          <a:lstStyle>
            <a:lvl1pPr marL="0" indent="0">
              <a:buNone/>
              <a:defRPr/>
            </a:lvl1pPr>
          </a:lstStyle>
          <a:p>
            <a:endParaRPr lang="uk-UA" dirty="0"/>
          </a:p>
        </p:txBody>
      </p:sp>
      <p:sp>
        <p:nvSpPr>
          <p:cNvPr id="22" name="Text Placeholder 21"/>
          <p:cNvSpPr>
            <a:spLocks noGrp="1"/>
          </p:cNvSpPr>
          <p:nvPr>
            <p:ph type="body" sz="quarter" idx="19"/>
          </p:nvPr>
        </p:nvSpPr>
        <p:spPr>
          <a:xfrm>
            <a:off x="4702539" y="1275606"/>
            <a:ext cx="2879725" cy="9361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uk-UA"/>
          </a:p>
        </p:txBody>
      </p:sp>
      <p:sp>
        <p:nvSpPr>
          <p:cNvPr id="24" name="Picture Placeholder 3"/>
          <p:cNvSpPr>
            <a:spLocks noGrp="1"/>
          </p:cNvSpPr>
          <p:nvPr>
            <p:ph type="pic" sz="quarter" idx="20"/>
          </p:nvPr>
        </p:nvSpPr>
        <p:spPr>
          <a:xfrm>
            <a:off x="899592" y="2429930"/>
            <a:ext cx="742642" cy="742640"/>
          </a:xfrm>
          <a:prstGeom prst="ellipse">
            <a:avLst/>
          </a:prstGeom>
        </p:spPr>
        <p:txBody>
          <a:bodyPr/>
          <a:lstStyle>
            <a:lvl1pPr marL="0" indent="0">
              <a:buNone/>
              <a:defRPr/>
            </a:lvl1pPr>
          </a:lstStyle>
          <a:p>
            <a:endParaRPr lang="uk-UA" dirty="0"/>
          </a:p>
        </p:txBody>
      </p:sp>
      <p:sp>
        <p:nvSpPr>
          <p:cNvPr id="25" name="Text Placeholder 21"/>
          <p:cNvSpPr>
            <a:spLocks noGrp="1"/>
          </p:cNvSpPr>
          <p:nvPr>
            <p:ph type="body" sz="quarter" idx="21" hasCustomPrompt="1"/>
          </p:nvPr>
        </p:nvSpPr>
        <p:spPr>
          <a:xfrm>
            <a:off x="1401453" y="2499742"/>
            <a:ext cx="1800200" cy="648618"/>
          </a:xfrm>
        </p:spPr>
        <p:txBody>
          <a:bodyPr>
            <a:normAutofit/>
          </a:bodyPr>
          <a:lstStyle>
            <a:lvl1pPr marL="0" indent="0">
              <a:buNone/>
              <a:defRPr sz="1000"/>
            </a:lvl1pPr>
          </a:lstStyle>
          <a:p>
            <a:pPr lvl="0"/>
            <a:r>
              <a:rPr lang="en-US" dirty="0"/>
              <a:t>text</a:t>
            </a:r>
            <a:endParaRPr lang="uk-UA" dirty="0"/>
          </a:p>
        </p:txBody>
      </p:sp>
      <p:sp>
        <p:nvSpPr>
          <p:cNvPr id="26" name="Picture Placeholder 3"/>
          <p:cNvSpPr>
            <a:spLocks noGrp="1"/>
          </p:cNvSpPr>
          <p:nvPr>
            <p:ph type="pic" sz="quarter" idx="22"/>
          </p:nvPr>
        </p:nvSpPr>
        <p:spPr>
          <a:xfrm>
            <a:off x="3419871" y="2429930"/>
            <a:ext cx="742642" cy="742640"/>
          </a:xfrm>
          <a:prstGeom prst="ellipse">
            <a:avLst/>
          </a:prstGeom>
        </p:spPr>
        <p:txBody>
          <a:bodyPr/>
          <a:lstStyle>
            <a:lvl1pPr marL="0" indent="0">
              <a:buNone/>
              <a:defRPr/>
            </a:lvl1pPr>
          </a:lstStyle>
          <a:p>
            <a:endParaRPr lang="uk-UA" dirty="0"/>
          </a:p>
        </p:txBody>
      </p:sp>
      <p:sp>
        <p:nvSpPr>
          <p:cNvPr id="27" name="Text Placeholder 21"/>
          <p:cNvSpPr>
            <a:spLocks noGrp="1"/>
          </p:cNvSpPr>
          <p:nvPr>
            <p:ph type="body" sz="quarter" idx="23" hasCustomPrompt="1"/>
          </p:nvPr>
        </p:nvSpPr>
        <p:spPr>
          <a:xfrm>
            <a:off x="3921732" y="2499742"/>
            <a:ext cx="1800200" cy="648618"/>
          </a:xfrm>
        </p:spPr>
        <p:txBody>
          <a:bodyPr>
            <a:normAutofit/>
          </a:bodyPr>
          <a:lstStyle>
            <a:lvl1pPr marL="0" indent="0">
              <a:buNone/>
              <a:defRPr sz="1000"/>
            </a:lvl1pPr>
          </a:lstStyle>
          <a:p>
            <a:pPr lvl="0"/>
            <a:r>
              <a:rPr lang="en-US" dirty="0"/>
              <a:t>text</a:t>
            </a:r>
            <a:endParaRPr lang="uk-UA" dirty="0"/>
          </a:p>
        </p:txBody>
      </p:sp>
      <p:sp>
        <p:nvSpPr>
          <p:cNvPr id="28" name="Picture Placeholder 3"/>
          <p:cNvSpPr>
            <a:spLocks noGrp="1"/>
          </p:cNvSpPr>
          <p:nvPr>
            <p:ph type="pic" sz="quarter" idx="24"/>
          </p:nvPr>
        </p:nvSpPr>
        <p:spPr>
          <a:xfrm>
            <a:off x="5940151" y="2429930"/>
            <a:ext cx="742642" cy="742640"/>
          </a:xfrm>
          <a:prstGeom prst="ellipse">
            <a:avLst/>
          </a:prstGeom>
        </p:spPr>
        <p:txBody>
          <a:bodyPr/>
          <a:lstStyle>
            <a:lvl1pPr marL="0" indent="0">
              <a:buNone/>
              <a:defRPr/>
            </a:lvl1pPr>
          </a:lstStyle>
          <a:p>
            <a:endParaRPr lang="uk-UA" dirty="0"/>
          </a:p>
        </p:txBody>
      </p:sp>
      <p:sp>
        <p:nvSpPr>
          <p:cNvPr id="29" name="Text Placeholder 21"/>
          <p:cNvSpPr>
            <a:spLocks noGrp="1"/>
          </p:cNvSpPr>
          <p:nvPr>
            <p:ph type="body" sz="quarter" idx="25" hasCustomPrompt="1"/>
          </p:nvPr>
        </p:nvSpPr>
        <p:spPr>
          <a:xfrm>
            <a:off x="6442012" y="2499742"/>
            <a:ext cx="1800200" cy="648618"/>
          </a:xfrm>
        </p:spPr>
        <p:txBody>
          <a:bodyPr>
            <a:normAutofit/>
          </a:bodyPr>
          <a:lstStyle>
            <a:lvl1pPr marL="0" indent="0">
              <a:buNone/>
              <a:defRPr sz="1000"/>
            </a:lvl1pPr>
          </a:lstStyle>
          <a:p>
            <a:pPr lvl="0"/>
            <a:r>
              <a:rPr lang="en-US" dirty="0"/>
              <a:t>text</a:t>
            </a:r>
            <a:endParaRPr lang="uk-UA" dirty="0"/>
          </a:p>
        </p:txBody>
      </p:sp>
    </p:spTree>
    <p:extLst>
      <p:ext uri="{BB962C8B-B14F-4D97-AF65-F5344CB8AC3E}">
        <p14:creationId xmlns:p14="http://schemas.microsoft.com/office/powerpoint/2010/main" val="959302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53" presetClass="entr" presetSubtype="16" fill="hold" grpId="0" nodeType="afterEffect" nodePh="1">
                                  <p:stCondLst>
                                    <p:cond delay="0"/>
                                  </p:stCondLst>
                                  <p:endCondLst>
                                    <p:cond evt="begin" delay="0">
                                      <p:tn val="13"/>
                                    </p:cond>
                                  </p:end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500"/>
                                        <p:tgtEl>
                                          <p:spTgt spid="22"/>
                                        </p:tgtEl>
                                      </p:cBhvr>
                                    </p:animEffect>
                                  </p:childTnLst>
                                </p:cTn>
                              </p:par>
                            </p:childTnLst>
                          </p:cTn>
                        </p:par>
                        <p:par>
                          <p:cTn id="22" fill="hold">
                            <p:stCondLst>
                              <p:cond delay="2000"/>
                            </p:stCondLst>
                            <p:childTnLst>
                              <p:par>
                                <p:cTn id="23" presetID="53" presetClass="entr" presetSubtype="16" fill="hold" grpId="0" nodeType="afterEffect" nodePh="1">
                                  <p:stCondLst>
                                    <p:cond delay="0"/>
                                  </p:stCondLst>
                                  <p:endCondLst>
                                    <p:cond evt="begin" delay="0">
                                      <p:tn val="23"/>
                                    </p:cond>
                                  </p:endCondLst>
                                  <p:childTnLst>
                                    <p:set>
                                      <p:cBhvr>
                                        <p:cTn id="24" dur="1" fill="hold">
                                          <p:stCondLst>
                                            <p:cond delay="0"/>
                                          </p:stCondLst>
                                        </p:cTn>
                                        <p:tgtEl>
                                          <p:spTgt spid="24"/>
                                        </p:tgtEl>
                                        <p:attrNameLst>
                                          <p:attrName>style.visibility</p:attrName>
                                        </p:attrNameLst>
                                      </p:cBhvr>
                                      <p:to>
                                        <p:strVal val="visible"/>
                                      </p:to>
                                    </p:set>
                                    <p:anim calcmode="lin" valueType="num">
                                      <p:cBhvr>
                                        <p:cTn id="25" dur="500" fill="hold"/>
                                        <p:tgtEl>
                                          <p:spTgt spid="24"/>
                                        </p:tgtEl>
                                        <p:attrNameLst>
                                          <p:attrName>ppt_w</p:attrName>
                                        </p:attrNameLst>
                                      </p:cBhvr>
                                      <p:tavLst>
                                        <p:tav tm="0">
                                          <p:val>
                                            <p:fltVal val="0"/>
                                          </p:val>
                                        </p:tav>
                                        <p:tav tm="100000">
                                          <p:val>
                                            <p:strVal val="#ppt_w"/>
                                          </p:val>
                                        </p:tav>
                                      </p:tavLst>
                                    </p:anim>
                                    <p:anim calcmode="lin" valueType="num">
                                      <p:cBhvr>
                                        <p:cTn id="26" dur="500" fill="hold"/>
                                        <p:tgtEl>
                                          <p:spTgt spid="24"/>
                                        </p:tgtEl>
                                        <p:attrNameLst>
                                          <p:attrName>ppt_h</p:attrName>
                                        </p:attrNameLst>
                                      </p:cBhvr>
                                      <p:tavLst>
                                        <p:tav tm="0">
                                          <p:val>
                                            <p:fltVal val="0"/>
                                          </p:val>
                                        </p:tav>
                                        <p:tav tm="100000">
                                          <p:val>
                                            <p:strVal val="#ppt_h"/>
                                          </p:val>
                                        </p:tav>
                                      </p:tavLst>
                                    </p:anim>
                                    <p:animEffect transition="in" filter="fade">
                                      <p:cBhvr>
                                        <p:cTn id="27" dur="500"/>
                                        <p:tgtEl>
                                          <p:spTgt spid="24"/>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fade">
                                      <p:cBhvr>
                                        <p:cTn id="31" dur="500"/>
                                        <p:tgtEl>
                                          <p:spTgt spid="25"/>
                                        </p:tgtEl>
                                      </p:cBhvr>
                                    </p:animEffect>
                                  </p:childTnLst>
                                </p:cTn>
                              </p:par>
                            </p:childTnLst>
                          </p:cTn>
                        </p:par>
                        <p:par>
                          <p:cTn id="32" fill="hold">
                            <p:stCondLst>
                              <p:cond delay="3000"/>
                            </p:stCondLst>
                            <p:childTnLst>
                              <p:par>
                                <p:cTn id="33" presetID="53" presetClass="entr" presetSubtype="16" fill="hold" grpId="0" nodeType="afterEffect" nodePh="1">
                                  <p:stCondLst>
                                    <p:cond delay="0"/>
                                  </p:stCondLst>
                                  <p:endCondLst>
                                    <p:cond evt="begin" delay="0">
                                      <p:tn val="33"/>
                                    </p:cond>
                                  </p:endCondLst>
                                  <p:childTnLst>
                                    <p:set>
                                      <p:cBhvr>
                                        <p:cTn id="34" dur="1" fill="hold">
                                          <p:stCondLst>
                                            <p:cond delay="0"/>
                                          </p:stCondLst>
                                        </p:cTn>
                                        <p:tgtEl>
                                          <p:spTgt spid="26"/>
                                        </p:tgtEl>
                                        <p:attrNameLst>
                                          <p:attrName>style.visibility</p:attrName>
                                        </p:attrNameLst>
                                      </p:cBhvr>
                                      <p:to>
                                        <p:strVal val="visible"/>
                                      </p:to>
                                    </p:set>
                                    <p:anim calcmode="lin" valueType="num">
                                      <p:cBhvr>
                                        <p:cTn id="35" dur="500" fill="hold"/>
                                        <p:tgtEl>
                                          <p:spTgt spid="26"/>
                                        </p:tgtEl>
                                        <p:attrNameLst>
                                          <p:attrName>ppt_w</p:attrName>
                                        </p:attrNameLst>
                                      </p:cBhvr>
                                      <p:tavLst>
                                        <p:tav tm="0">
                                          <p:val>
                                            <p:fltVal val="0"/>
                                          </p:val>
                                        </p:tav>
                                        <p:tav tm="100000">
                                          <p:val>
                                            <p:strVal val="#ppt_w"/>
                                          </p:val>
                                        </p:tav>
                                      </p:tavLst>
                                    </p:anim>
                                    <p:anim calcmode="lin" valueType="num">
                                      <p:cBhvr>
                                        <p:cTn id="36" dur="500" fill="hold"/>
                                        <p:tgtEl>
                                          <p:spTgt spid="26"/>
                                        </p:tgtEl>
                                        <p:attrNameLst>
                                          <p:attrName>ppt_h</p:attrName>
                                        </p:attrNameLst>
                                      </p:cBhvr>
                                      <p:tavLst>
                                        <p:tav tm="0">
                                          <p:val>
                                            <p:fltVal val="0"/>
                                          </p:val>
                                        </p:tav>
                                        <p:tav tm="100000">
                                          <p:val>
                                            <p:strVal val="#ppt_h"/>
                                          </p:val>
                                        </p:tav>
                                      </p:tavLst>
                                    </p:anim>
                                    <p:animEffect transition="in" filter="fade">
                                      <p:cBhvr>
                                        <p:cTn id="37" dur="500"/>
                                        <p:tgtEl>
                                          <p:spTgt spid="26"/>
                                        </p:tgtEl>
                                      </p:cBhvr>
                                    </p:animEffec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fade">
                                      <p:cBhvr>
                                        <p:cTn id="41" dur="500"/>
                                        <p:tgtEl>
                                          <p:spTgt spid="27"/>
                                        </p:tgtEl>
                                      </p:cBhvr>
                                    </p:animEffect>
                                  </p:childTnLst>
                                </p:cTn>
                              </p:par>
                            </p:childTnLst>
                          </p:cTn>
                        </p:par>
                        <p:par>
                          <p:cTn id="42" fill="hold">
                            <p:stCondLst>
                              <p:cond delay="4000"/>
                            </p:stCondLst>
                            <p:childTnLst>
                              <p:par>
                                <p:cTn id="43" presetID="53" presetClass="entr" presetSubtype="16" fill="hold" grpId="0" nodeType="afterEffect" nodePh="1">
                                  <p:stCondLst>
                                    <p:cond delay="0"/>
                                  </p:stCondLst>
                                  <p:endCondLst>
                                    <p:cond evt="begin" delay="0">
                                      <p:tn val="43"/>
                                    </p:cond>
                                  </p:endCondLst>
                                  <p:childTnLst>
                                    <p:set>
                                      <p:cBhvr>
                                        <p:cTn id="44" dur="1" fill="hold">
                                          <p:stCondLst>
                                            <p:cond delay="0"/>
                                          </p:stCondLst>
                                        </p:cTn>
                                        <p:tgtEl>
                                          <p:spTgt spid="28"/>
                                        </p:tgtEl>
                                        <p:attrNameLst>
                                          <p:attrName>style.visibility</p:attrName>
                                        </p:attrNameLst>
                                      </p:cBhvr>
                                      <p:to>
                                        <p:strVal val="visible"/>
                                      </p:to>
                                    </p:set>
                                    <p:anim calcmode="lin" valueType="num">
                                      <p:cBhvr>
                                        <p:cTn id="45" dur="500" fill="hold"/>
                                        <p:tgtEl>
                                          <p:spTgt spid="28"/>
                                        </p:tgtEl>
                                        <p:attrNameLst>
                                          <p:attrName>ppt_w</p:attrName>
                                        </p:attrNameLst>
                                      </p:cBhvr>
                                      <p:tavLst>
                                        <p:tav tm="0">
                                          <p:val>
                                            <p:fltVal val="0"/>
                                          </p:val>
                                        </p:tav>
                                        <p:tav tm="100000">
                                          <p:val>
                                            <p:strVal val="#ppt_w"/>
                                          </p:val>
                                        </p:tav>
                                      </p:tavLst>
                                    </p:anim>
                                    <p:anim calcmode="lin" valueType="num">
                                      <p:cBhvr>
                                        <p:cTn id="46" dur="500" fill="hold"/>
                                        <p:tgtEl>
                                          <p:spTgt spid="28"/>
                                        </p:tgtEl>
                                        <p:attrNameLst>
                                          <p:attrName>ppt_h</p:attrName>
                                        </p:attrNameLst>
                                      </p:cBhvr>
                                      <p:tavLst>
                                        <p:tav tm="0">
                                          <p:val>
                                            <p:fltVal val="0"/>
                                          </p:val>
                                        </p:tav>
                                        <p:tav tm="100000">
                                          <p:val>
                                            <p:strVal val="#ppt_h"/>
                                          </p:val>
                                        </p:tav>
                                      </p:tavLst>
                                    </p:anim>
                                    <p:animEffect transition="in" filter="fade">
                                      <p:cBhvr>
                                        <p:cTn id="47" dur="500"/>
                                        <p:tgtEl>
                                          <p:spTgt spid="28"/>
                                        </p:tgtEl>
                                      </p:cBhvr>
                                    </p:animEffect>
                                  </p:childTnLst>
                                </p:cTn>
                              </p:par>
                            </p:childTnLst>
                          </p:cTn>
                        </p:par>
                        <p:par>
                          <p:cTn id="48" fill="hold">
                            <p:stCondLst>
                              <p:cond delay="4500"/>
                            </p:stCondLst>
                            <p:childTnLst>
                              <p:par>
                                <p:cTn id="49" presetID="10" presetClass="entr" presetSubtype="0" fill="hold" grpId="0" nodeType="after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fade">
                                      <p:cBhvr>
                                        <p:cTn id="5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p:tmplLst>
          <p:tmpl>
            <p:tnLst>
              <p:par>
                <p:cTn presetID="10" presetClass="entr" presetSubtype="0"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Effect transition="in" filter="fade">
                      <p:cBhvr>
                        <p:cTn dur="500"/>
                        <p:tgtEl>
                          <p:spTgt spid="13"/>
                        </p:tgtEl>
                      </p:cBhvr>
                    </p:animEffect>
                  </p:childTnLst>
                </p:cTn>
              </p:par>
            </p:tnLst>
          </p:tmpl>
        </p:tmplLst>
      </p:bldP>
      <p:bldP spid="4" grpId="0"/>
      <p:bldP spid="22" grpId="0">
        <p:tmplLst>
          <p:tmpl>
            <p:tnLst>
              <p:par>
                <p:cTn presetID="10" presetClass="entr" presetSubtype="0" fill="hold" nodeType="after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500"/>
                        <p:tgtEl>
                          <p:spTgt spid="22"/>
                        </p:tgtEl>
                      </p:cBhvr>
                    </p:animEffect>
                  </p:childTnLst>
                </p:cTn>
              </p:par>
            </p:tnLst>
          </p:tmpl>
        </p:tmplLst>
      </p:bldP>
      <p:bldP spid="24" grpId="0"/>
      <p:bldP spid="25" grpId="0">
        <p:tmplLst>
          <p:tmpl>
            <p:tnLst>
              <p:par>
                <p:cTn presetID="10" presetClass="entr" presetSubtype="0" fill="hold" nodeType="afterEffect">
                  <p:stCondLst>
                    <p:cond delay="0"/>
                  </p:stCondLst>
                  <p:childTnLst>
                    <p:set>
                      <p:cBhvr>
                        <p:cTn dur="1" fill="hold">
                          <p:stCondLst>
                            <p:cond delay="0"/>
                          </p:stCondLst>
                        </p:cTn>
                        <p:tgtEl>
                          <p:spTgt spid="25"/>
                        </p:tgtEl>
                        <p:attrNameLst>
                          <p:attrName>style.visibility</p:attrName>
                        </p:attrNameLst>
                      </p:cBhvr>
                      <p:to>
                        <p:strVal val="visible"/>
                      </p:to>
                    </p:set>
                    <p:animEffect transition="in" filter="fade">
                      <p:cBhvr>
                        <p:cTn dur="500"/>
                        <p:tgtEl>
                          <p:spTgt spid="25"/>
                        </p:tgtEl>
                      </p:cBhvr>
                    </p:animEffect>
                  </p:childTnLst>
                </p:cTn>
              </p:par>
            </p:tnLst>
          </p:tmpl>
        </p:tmplLst>
      </p:bldP>
      <p:bldP spid="26" grpId="0"/>
      <p:bldP spid="27" grpId="0">
        <p:tmplLst>
          <p:tmpl>
            <p:tnLst>
              <p:par>
                <p:cTn presetID="10" presetClass="entr" presetSubtype="0" fill="hold" nodeType="afterEffect">
                  <p:stCondLst>
                    <p:cond delay="0"/>
                  </p:stCondLst>
                  <p:childTnLst>
                    <p:set>
                      <p:cBhvr>
                        <p:cTn dur="1" fill="hold">
                          <p:stCondLst>
                            <p:cond delay="0"/>
                          </p:stCondLst>
                        </p:cTn>
                        <p:tgtEl>
                          <p:spTgt spid="27"/>
                        </p:tgtEl>
                        <p:attrNameLst>
                          <p:attrName>style.visibility</p:attrName>
                        </p:attrNameLst>
                      </p:cBhvr>
                      <p:to>
                        <p:strVal val="visible"/>
                      </p:to>
                    </p:set>
                    <p:animEffect transition="in" filter="fade">
                      <p:cBhvr>
                        <p:cTn dur="500"/>
                        <p:tgtEl>
                          <p:spTgt spid="27"/>
                        </p:tgtEl>
                      </p:cBhvr>
                    </p:animEffect>
                  </p:childTnLst>
                </p:cTn>
              </p:par>
            </p:tnLst>
          </p:tmpl>
        </p:tmplLst>
      </p:bldP>
      <p:bldP spid="28" grpId="0"/>
      <p:bldP spid="29" grpId="0">
        <p:tmplLst>
          <p:tmpl>
            <p:tnLst>
              <p:par>
                <p:cTn presetID="10" presetClass="entr" presetSubtype="0" fill="hold" nodeType="afterEffect">
                  <p:stCondLst>
                    <p:cond delay="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childTnLst>
                </p:cTn>
              </p:par>
            </p:tnLst>
          </p:tmpl>
        </p:tmplLst>
      </p:bldP>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sp>
        <p:nvSpPr>
          <p:cNvPr id="8" name="Rectangle 7"/>
          <p:cNvSpPr/>
          <p:nvPr userDrawn="1"/>
        </p:nvSpPr>
        <p:spPr>
          <a:xfrm>
            <a:off x="468313" y="3363838"/>
            <a:ext cx="2447503" cy="144016"/>
          </a:xfrm>
          <a:custGeom>
            <a:avLst/>
            <a:gdLst>
              <a:gd name="connsiteX0" fmla="*/ 0 w 4464050"/>
              <a:gd name="connsiteY0" fmla="*/ 0 h 216024"/>
              <a:gd name="connsiteX1" fmla="*/ 4464050 w 4464050"/>
              <a:gd name="connsiteY1" fmla="*/ 0 h 216024"/>
              <a:gd name="connsiteX2" fmla="*/ 4464050 w 4464050"/>
              <a:gd name="connsiteY2" fmla="*/ 216024 h 216024"/>
              <a:gd name="connsiteX3" fmla="*/ 0 w 4464050"/>
              <a:gd name="connsiteY3" fmla="*/ 216024 h 216024"/>
              <a:gd name="connsiteX4" fmla="*/ 0 w 4464050"/>
              <a:gd name="connsiteY4" fmla="*/ 0 h 216024"/>
              <a:gd name="connsiteX0" fmla="*/ 0 w 4464050"/>
              <a:gd name="connsiteY0" fmla="*/ 0 h 216024"/>
              <a:gd name="connsiteX1" fmla="*/ 4464050 w 4464050"/>
              <a:gd name="connsiteY1" fmla="*/ 0 h 216024"/>
              <a:gd name="connsiteX2" fmla="*/ 4464050 w 4464050"/>
              <a:gd name="connsiteY2" fmla="*/ 216024 h 216024"/>
              <a:gd name="connsiteX3" fmla="*/ 2187105 w 4464050"/>
              <a:gd name="connsiteY3" fmla="*/ 210104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806 h 216830"/>
              <a:gd name="connsiteX1" fmla="*/ 4464050 w 4464050"/>
              <a:gd name="connsiteY1" fmla="*/ 806 h 216830"/>
              <a:gd name="connsiteX2" fmla="*/ 4464050 w 4464050"/>
              <a:gd name="connsiteY2" fmla="*/ 216830 h 216830"/>
              <a:gd name="connsiteX3" fmla="*/ 2212010 w 4464050"/>
              <a:gd name="connsiteY3" fmla="*/ 0 h 216830"/>
              <a:gd name="connsiteX4" fmla="*/ 0 w 4464050"/>
              <a:gd name="connsiteY4" fmla="*/ 216830 h 216830"/>
              <a:gd name="connsiteX5" fmla="*/ 0 w 4464050"/>
              <a:gd name="connsiteY5" fmla="*/ 806 h 216830"/>
              <a:gd name="connsiteX0" fmla="*/ 0 w 4464050"/>
              <a:gd name="connsiteY0" fmla="*/ 0 h 216024"/>
              <a:gd name="connsiteX1" fmla="*/ 4464050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0 w 4464050"/>
              <a:gd name="connsiteY5" fmla="*/ 0 h 216024"/>
              <a:gd name="connsiteX0" fmla="*/ 77190 w 4464050"/>
              <a:gd name="connsiteY0" fmla="*/ 0 h 216024"/>
              <a:gd name="connsiteX1" fmla="*/ 4464050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77190 w 4464050"/>
              <a:gd name="connsiteY5" fmla="*/ 0 h 216024"/>
              <a:gd name="connsiteX0" fmla="*/ 77190 w 4464050"/>
              <a:gd name="connsiteY0" fmla="*/ 0 h 216024"/>
              <a:gd name="connsiteX1" fmla="*/ 4386861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77190 w 4464050"/>
              <a:gd name="connsiteY5" fmla="*/ 0 h 216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64050" h="216024">
                <a:moveTo>
                  <a:pt x="77190" y="0"/>
                </a:moveTo>
                <a:lnTo>
                  <a:pt x="4386861" y="0"/>
                </a:lnTo>
                <a:lnTo>
                  <a:pt x="4464050" y="216024"/>
                </a:lnTo>
                <a:cubicBezTo>
                  <a:pt x="3712384" y="150652"/>
                  <a:pt x="3643989" y="22238"/>
                  <a:pt x="2212010" y="8072"/>
                </a:cubicBezTo>
                <a:cubicBezTo>
                  <a:pt x="1000172" y="22238"/>
                  <a:pt x="736350" y="150652"/>
                  <a:pt x="0" y="216024"/>
                </a:cubicBezTo>
                <a:lnTo>
                  <a:pt x="77190" y="0"/>
                </a:lnTo>
                <a:close/>
              </a:path>
            </a:pathLst>
          </a:custGeom>
          <a:gradFill flip="none" rotWithShape="1">
            <a:gsLst>
              <a:gs pos="100000">
                <a:srgbClr val="111111">
                  <a:alpha val="2000"/>
                </a:srgbClr>
              </a:gs>
              <a:gs pos="0">
                <a:srgbClr val="111111">
                  <a:alpha val="2000"/>
                </a:srgbClr>
              </a:gs>
              <a:gs pos="50000">
                <a:srgbClr val="000000">
                  <a:alpha val="35000"/>
                </a:srgbClr>
              </a:gs>
            </a:gsLst>
            <a:lin ang="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2" name="Title 1"/>
          <p:cNvSpPr>
            <a:spLocks noGrp="1"/>
          </p:cNvSpPr>
          <p:nvPr>
            <p:ph type="title"/>
          </p:nvPr>
        </p:nvSpPr>
        <p:spPr/>
        <p:txBody>
          <a:bodyPr/>
          <a:lstStyle/>
          <a:p>
            <a:r>
              <a:rPr lang="en-US" dirty="0"/>
              <a:t>Click to edit Master title style</a:t>
            </a:r>
            <a:endParaRPr lang="uk-UA" dirty="0"/>
          </a:p>
        </p:txBody>
      </p:sp>
      <p:sp>
        <p:nvSpPr>
          <p:cNvPr id="9" name="Date Placeholder 8"/>
          <p:cNvSpPr>
            <a:spLocks noGrp="1"/>
          </p:cNvSpPr>
          <p:nvPr>
            <p:ph type="dt" sz="half" idx="14"/>
          </p:nvPr>
        </p:nvSpPr>
        <p:spPr/>
        <p:txBody>
          <a:bodyPr/>
          <a:lstStyle/>
          <a:p>
            <a:r>
              <a:rPr lang="en-US" dirty="0"/>
              <a:t>Speaker Name</a:t>
            </a:r>
            <a:endParaRPr lang="uk-UA" dirty="0"/>
          </a:p>
        </p:txBody>
      </p:sp>
      <p:sp>
        <p:nvSpPr>
          <p:cNvPr id="10" name="Footer Placeholder 9"/>
          <p:cNvSpPr>
            <a:spLocks noGrp="1"/>
          </p:cNvSpPr>
          <p:nvPr>
            <p:ph type="ftr" sz="quarter" idx="15"/>
          </p:nvPr>
        </p:nvSpPr>
        <p:spPr/>
        <p:txBody>
          <a:bodyPr/>
          <a:lstStyle/>
          <a:p>
            <a:r>
              <a:rPr lang="en-US" dirty="0"/>
              <a:t>www.abernathy-law.com</a:t>
            </a:r>
            <a:endParaRPr lang="uk-UA" dirty="0"/>
          </a:p>
        </p:txBody>
      </p:sp>
      <p:sp>
        <p:nvSpPr>
          <p:cNvPr id="11" name="Slide Number Placeholder 10"/>
          <p:cNvSpPr>
            <a:spLocks noGrp="1"/>
          </p:cNvSpPr>
          <p:nvPr>
            <p:ph type="sldNum" sz="quarter" idx="16"/>
          </p:nvPr>
        </p:nvSpPr>
        <p:spPr/>
        <p:txBody>
          <a:bodyPr/>
          <a:lstStyle/>
          <a:p>
            <a:fld id="{5A12E19C-F0D7-470F-8E3A-FEF858791E3B}" type="slidenum">
              <a:rPr lang="uk-UA" smtClean="0"/>
              <a:pPr/>
              <a:t>‹#›</a:t>
            </a:fld>
            <a:endParaRPr lang="uk-UA"/>
          </a:p>
        </p:txBody>
      </p:sp>
      <p:sp>
        <p:nvSpPr>
          <p:cNvPr id="13" name="Text Placeholder 12"/>
          <p:cNvSpPr>
            <a:spLocks noGrp="1"/>
          </p:cNvSpPr>
          <p:nvPr>
            <p:ph type="body" sz="quarter" idx="17" hasCustomPrompt="1"/>
          </p:nvPr>
        </p:nvSpPr>
        <p:spPr>
          <a:xfrm>
            <a:off x="5508625" y="339725"/>
            <a:ext cx="3167063" cy="360363"/>
          </a:xfrm>
        </p:spPr>
        <p:txBody>
          <a:bodyPr anchor="ctr">
            <a:normAutofit/>
          </a:bodyPr>
          <a:lstStyle>
            <a:lvl1pPr marL="0" indent="0" algn="r">
              <a:buNone/>
              <a:defRPr sz="1000" baseline="0">
                <a:solidFill>
                  <a:srgbClr val="FFFFFF"/>
                </a:solidFill>
                <a:latin typeface="+mj-lt"/>
              </a:defRPr>
            </a:lvl1pPr>
          </a:lstStyle>
          <a:p>
            <a:pPr lvl="0"/>
            <a:r>
              <a:rPr lang="en-US" dirty="0"/>
              <a:t>Subtitle is here</a:t>
            </a:r>
            <a:endParaRPr lang="uk-UA" dirty="0"/>
          </a:p>
        </p:txBody>
      </p:sp>
      <p:sp>
        <p:nvSpPr>
          <p:cNvPr id="5" name="Picture Placeholder 4"/>
          <p:cNvSpPr>
            <a:spLocks noGrp="1"/>
          </p:cNvSpPr>
          <p:nvPr>
            <p:ph type="pic" sz="quarter" idx="18"/>
          </p:nvPr>
        </p:nvSpPr>
        <p:spPr>
          <a:xfrm>
            <a:off x="468313" y="1851670"/>
            <a:ext cx="2447503" cy="1511796"/>
          </a:xfrm>
        </p:spPr>
        <p:txBody>
          <a:bodyPr/>
          <a:lstStyle/>
          <a:p>
            <a:endParaRPr lang="uk-UA"/>
          </a:p>
        </p:txBody>
      </p:sp>
      <p:sp>
        <p:nvSpPr>
          <p:cNvPr id="7" name="Content Placeholder 6"/>
          <p:cNvSpPr>
            <a:spLocks noGrp="1"/>
          </p:cNvSpPr>
          <p:nvPr>
            <p:ph sz="quarter" idx="19"/>
          </p:nvPr>
        </p:nvSpPr>
        <p:spPr>
          <a:xfrm>
            <a:off x="468313" y="3939902"/>
            <a:ext cx="2447474" cy="647973"/>
          </a:xfrm>
        </p:spPr>
        <p:txBody>
          <a:bodyPr>
            <a:normAutofit/>
          </a:bodyPr>
          <a:lstStyle>
            <a:lvl1pPr marL="0" indent="0">
              <a:buNone/>
              <a:defRPr sz="1000"/>
            </a:lvl1pPr>
          </a:lstStyle>
          <a:p>
            <a:pPr lvl="0"/>
            <a:r>
              <a:rPr lang="en-US" dirty="0"/>
              <a:t>Click to edit Master text styles</a:t>
            </a:r>
          </a:p>
        </p:txBody>
      </p:sp>
      <p:sp>
        <p:nvSpPr>
          <p:cNvPr id="14" name="Text Placeholder 13"/>
          <p:cNvSpPr>
            <a:spLocks noGrp="1"/>
          </p:cNvSpPr>
          <p:nvPr>
            <p:ph type="body" sz="quarter" idx="20" hasCustomPrompt="1"/>
          </p:nvPr>
        </p:nvSpPr>
        <p:spPr>
          <a:xfrm>
            <a:off x="468505" y="3579862"/>
            <a:ext cx="2446568" cy="360040"/>
          </a:xfrm>
        </p:spPr>
        <p:txBody>
          <a:bodyPr/>
          <a:lstStyle>
            <a:lvl1pPr marL="0" indent="0">
              <a:buNone/>
              <a:defRPr>
                <a:latin typeface="+mj-lt"/>
              </a:defRPr>
            </a:lvl1pPr>
          </a:lstStyle>
          <a:p>
            <a:pPr lvl="0"/>
            <a:r>
              <a:rPr lang="en-US" dirty="0"/>
              <a:t>Subtitle</a:t>
            </a:r>
            <a:endParaRPr lang="uk-UA" dirty="0"/>
          </a:p>
        </p:txBody>
      </p:sp>
      <p:sp>
        <p:nvSpPr>
          <p:cNvPr id="12" name="Rectangle 7"/>
          <p:cNvSpPr/>
          <p:nvPr userDrawn="1"/>
        </p:nvSpPr>
        <p:spPr>
          <a:xfrm>
            <a:off x="3347864" y="3363838"/>
            <a:ext cx="2447503" cy="144016"/>
          </a:xfrm>
          <a:custGeom>
            <a:avLst/>
            <a:gdLst>
              <a:gd name="connsiteX0" fmla="*/ 0 w 4464050"/>
              <a:gd name="connsiteY0" fmla="*/ 0 h 216024"/>
              <a:gd name="connsiteX1" fmla="*/ 4464050 w 4464050"/>
              <a:gd name="connsiteY1" fmla="*/ 0 h 216024"/>
              <a:gd name="connsiteX2" fmla="*/ 4464050 w 4464050"/>
              <a:gd name="connsiteY2" fmla="*/ 216024 h 216024"/>
              <a:gd name="connsiteX3" fmla="*/ 0 w 4464050"/>
              <a:gd name="connsiteY3" fmla="*/ 216024 h 216024"/>
              <a:gd name="connsiteX4" fmla="*/ 0 w 4464050"/>
              <a:gd name="connsiteY4" fmla="*/ 0 h 216024"/>
              <a:gd name="connsiteX0" fmla="*/ 0 w 4464050"/>
              <a:gd name="connsiteY0" fmla="*/ 0 h 216024"/>
              <a:gd name="connsiteX1" fmla="*/ 4464050 w 4464050"/>
              <a:gd name="connsiteY1" fmla="*/ 0 h 216024"/>
              <a:gd name="connsiteX2" fmla="*/ 4464050 w 4464050"/>
              <a:gd name="connsiteY2" fmla="*/ 216024 h 216024"/>
              <a:gd name="connsiteX3" fmla="*/ 2187105 w 4464050"/>
              <a:gd name="connsiteY3" fmla="*/ 210104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806 h 216830"/>
              <a:gd name="connsiteX1" fmla="*/ 4464050 w 4464050"/>
              <a:gd name="connsiteY1" fmla="*/ 806 h 216830"/>
              <a:gd name="connsiteX2" fmla="*/ 4464050 w 4464050"/>
              <a:gd name="connsiteY2" fmla="*/ 216830 h 216830"/>
              <a:gd name="connsiteX3" fmla="*/ 2212010 w 4464050"/>
              <a:gd name="connsiteY3" fmla="*/ 0 h 216830"/>
              <a:gd name="connsiteX4" fmla="*/ 0 w 4464050"/>
              <a:gd name="connsiteY4" fmla="*/ 216830 h 216830"/>
              <a:gd name="connsiteX5" fmla="*/ 0 w 4464050"/>
              <a:gd name="connsiteY5" fmla="*/ 806 h 216830"/>
              <a:gd name="connsiteX0" fmla="*/ 0 w 4464050"/>
              <a:gd name="connsiteY0" fmla="*/ 0 h 216024"/>
              <a:gd name="connsiteX1" fmla="*/ 4464050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0 w 4464050"/>
              <a:gd name="connsiteY5" fmla="*/ 0 h 216024"/>
              <a:gd name="connsiteX0" fmla="*/ 77190 w 4464050"/>
              <a:gd name="connsiteY0" fmla="*/ 0 h 216024"/>
              <a:gd name="connsiteX1" fmla="*/ 4464050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77190 w 4464050"/>
              <a:gd name="connsiteY5" fmla="*/ 0 h 216024"/>
              <a:gd name="connsiteX0" fmla="*/ 77190 w 4464050"/>
              <a:gd name="connsiteY0" fmla="*/ 0 h 216024"/>
              <a:gd name="connsiteX1" fmla="*/ 4386861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77190 w 4464050"/>
              <a:gd name="connsiteY5" fmla="*/ 0 h 216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64050" h="216024">
                <a:moveTo>
                  <a:pt x="77190" y="0"/>
                </a:moveTo>
                <a:lnTo>
                  <a:pt x="4386861" y="0"/>
                </a:lnTo>
                <a:lnTo>
                  <a:pt x="4464050" y="216024"/>
                </a:lnTo>
                <a:cubicBezTo>
                  <a:pt x="3712384" y="150652"/>
                  <a:pt x="3643989" y="22238"/>
                  <a:pt x="2212010" y="8072"/>
                </a:cubicBezTo>
                <a:cubicBezTo>
                  <a:pt x="1000172" y="22238"/>
                  <a:pt x="736350" y="150652"/>
                  <a:pt x="0" y="216024"/>
                </a:cubicBezTo>
                <a:lnTo>
                  <a:pt x="77190" y="0"/>
                </a:lnTo>
                <a:close/>
              </a:path>
            </a:pathLst>
          </a:custGeom>
          <a:gradFill flip="none" rotWithShape="1">
            <a:gsLst>
              <a:gs pos="100000">
                <a:srgbClr val="111111">
                  <a:alpha val="2000"/>
                </a:srgbClr>
              </a:gs>
              <a:gs pos="0">
                <a:srgbClr val="111111">
                  <a:alpha val="2000"/>
                </a:srgbClr>
              </a:gs>
              <a:gs pos="50000">
                <a:srgbClr val="000000">
                  <a:alpha val="35000"/>
                </a:srgbClr>
              </a:gs>
            </a:gsLst>
            <a:lin ang="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5" name="Picture Placeholder 4"/>
          <p:cNvSpPr>
            <a:spLocks noGrp="1"/>
          </p:cNvSpPr>
          <p:nvPr>
            <p:ph type="pic" sz="quarter" idx="21"/>
          </p:nvPr>
        </p:nvSpPr>
        <p:spPr>
          <a:xfrm>
            <a:off x="3347864" y="1851670"/>
            <a:ext cx="2447503" cy="1511796"/>
          </a:xfrm>
        </p:spPr>
        <p:txBody>
          <a:bodyPr/>
          <a:lstStyle/>
          <a:p>
            <a:endParaRPr lang="uk-UA"/>
          </a:p>
        </p:txBody>
      </p:sp>
      <p:sp>
        <p:nvSpPr>
          <p:cNvPr id="16" name="Content Placeholder 6"/>
          <p:cNvSpPr>
            <a:spLocks noGrp="1"/>
          </p:cNvSpPr>
          <p:nvPr>
            <p:ph sz="quarter" idx="22"/>
          </p:nvPr>
        </p:nvSpPr>
        <p:spPr>
          <a:xfrm>
            <a:off x="3347864" y="3939902"/>
            <a:ext cx="2447474" cy="647973"/>
          </a:xfrm>
        </p:spPr>
        <p:txBody>
          <a:bodyPr>
            <a:normAutofit/>
          </a:bodyPr>
          <a:lstStyle>
            <a:lvl1pPr marL="0" indent="0">
              <a:buNone/>
              <a:defRPr sz="1000"/>
            </a:lvl1pPr>
          </a:lstStyle>
          <a:p>
            <a:pPr lvl="0"/>
            <a:r>
              <a:rPr lang="en-US" dirty="0"/>
              <a:t>Click to edit Master text styles</a:t>
            </a:r>
          </a:p>
        </p:txBody>
      </p:sp>
      <p:sp>
        <p:nvSpPr>
          <p:cNvPr id="17" name="Text Placeholder 13"/>
          <p:cNvSpPr>
            <a:spLocks noGrp="1"/>
          </p:cNvSpPr>
          <p:nvPr>
            <p:ph type="body" sz="quarter" idx="23" hasCustomPrompt="1"/>
          </p:nvPr>
        </p:nvSpPr>
        <p:spPr>
          <a:xfrm>
            <a:off x="3348056" y="3579862"/>
            <a:ext cx="2446568" cy="360040"/>
          </a:xfrm>
        </p:spPr>
        <p:txBody>
          <a:bodyPr/>
          <a:lstStyle>
            <a:lvl1pPr marL="0" indent="0">
              <a:buNone/>
              <a:defRPr>
                <a:latin typeface="+mj-lt"/>
              </a:defRPr>
            </a:lvl1pPr>
          </a:lstStyle>
          <a:p>
            <a:pPr lvl="0"/>
            <a:r>
              <a:rPr lang="en-US" dirty="0"/>
              <a:t>Subtitle</a:t>
            </a:r>
            <a:endParaRPr lang="uk-UA" dirty="0"/>
          </a:p>
        </p:txBody>
      </p:sp>
      <p:sp>
        <p:nvSpPr>
          <p:cNvPr id="18" name="Rectangle 7"/>
          <p:cNvSpPr/>
          <p:nvPr userDrawn="1"/>
        </p:nvSpPr>
        <p:spPr>
          <a:xfrm>
            <a:off x="6228928" y="3363838"/>
            <a:ext cx="2447503" cy="144016"/>
          </a:xfrm>
          <a:custGeom>
            <a:avLst/>
            <a:gdLst>
              <a:gd name="connsiteX0" fmla="*/ 0 w 4464050"/>
              <a:gd name="connsiteY0" fmla="*/ 0 h 216024"/>
              <a:gd name="connsiteX1" fmla="*/ 4464050 w 4464050"/>
              <a:gd name="connsiteY1" fmla="*/ 0 h 216024"/>
              <a:gd name="connsiteX2" fmla="*/ 4464050 w 4464050"/>
              <a:gd name="connsiteY2" fmla="*/ 216024 h 216024"/>
              <a:gd name="connsiteX3" fmla="*/ 0 w 4464050"/>
              <a:gd name="connsiteY3" fmla="*/ 216024 h 216024"/>
              <a:gd name="connsiteX4" fmla="*/ 0 w 4464050"/>
              <a:gd name="connsiteY4" fmla="*/ 0 h 216024"/>
              <a:gd name="connsiteX0" fmla="*/ 0 w 4464050"/>
              <a:gd name="connsiteY0" fmla="*/ 0 h 216024"/>
              <a:gd name="connsiteX1" fmla="*/ 4464050 w 4464050"/>
              <a:gd name="connsiteY1" fmla="*/ 0 h 216024"/>
              <a:gd name="connsiteX2" fmla="*/ 4464050 w 4464050"/>
              <a:gd name="connsiteY2" fmla="*/ 216024 h 216024"/>
              <a:gd name="connsiteX3" fmla="*/ 2187105 w 4464050"/>
              <a:gd name="connsiteY3" fmla="*/ 210104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806 h 216830"/>
              <a:gd name="connsiteX1" fmla="*/ 4464050 w 4464050"/>
              <a:gd name="connsiteY1" fmla="*/ 806 h 216830"/>
              <a:gd name="connsiteX2" fmla="*/ 4464050 w 4464050"/>
              <a:gd name="connsiteY2" fmla="*/ 216830 h 216830"/>
              <a:gd name="connsiteX3" fmla="*/ 2212010 w 4464050"/>
              <a:gd name="connsiteY3" fmla="*/ 0 h 216830"/>
              <a:gd name="connsiteX4" fmla="*/ 0 w 4464050"/>
              <a:gd name="connsiteY4" fmla="*/ 216830 h 216830"/>
              <a:gd name="connsiteX5" fmla="*/ 0 w 4464050"/>
              <a:gd name="connsiteY5" fmla="*/ 806 h 216830"/>
              <a:gd name="connsiteX0" fmla="*/ 0 w 4464050"/>
              <a:gd name="connsiteY0" fmla="*/ 0 h 216024"/>
              <a:gd name="connsiteX1" fmla="*/ 4464050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0 w 4464050"/>
              <a:gd name="connsiteY5" fmla="*/ 0 h 216024"/>
              <a:gd name="connsiteX0" fmla="*/ 77190 w 4464050"/>
              <a:gd name="connsiteY0" fmla="*/ 0 h 216024"/>
              <a:gd name="connsiteX1" fmla="*/ 4464050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77190 w 4464050"/>
              <a:gd name="connsiteY5" fmla="*/ 0 h 216024"/>
              <a:gd name="connsiteX0" fmla="*/ 77190 w 4464050"/>
              <a:gd name="connsiteY0" fmla="*/ 0 h 216024"/>
              <a:gd name="connsiteX1" fmla="*/ 4386861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77190 w 4464050"/>
              <a:gd name="connsiteY5" fmla="*/ 0 h 216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64050" h="216024">
                <a:moveTo>
                  <a:pt x="77190" y="0"/>
                </a:moveTo>
                <a:lnTo>
                  <a:pt x="4386861" y="0"/>
                </a:lnTo>
                <a:lnTo>
                  <a:pt x="4464050" y="216024"/>
                </a:lnTo>
                <a:cubicBezTo>
                  <a:pt x="3712384" y="150652"/>
                  <a:pt x="3643989" y="22238"/>
                  <a:pt x="2212010" y="8072"/>
                </a:cubicBezTo>
                <a:cubicBezTo>
                  <a:pt x="1000172" y="22238"/>
                  <a:pt x="736350" y="150652"/>
                  <a:pt x="0" y="216024"/>
                </a:cubicBezTo>
                <a:lnTo>
                  <a:pt x="77190" y="0"/>
                </a:lnTo>
                <a:close/>
              </a:path>
            </a:pathLst>
          </a:custGeom>
          <a:gradFill flip="none" rotWithShape="1">
            <a:gsLst>
              <a:gs pos="100000">
                <a:srgbClr val="111111">
                  <a:alpha val="2000"/>
                </a:srgbClr>
              </a:gs>
              <a:gs pos="0">
                <a:srgbClr val="111111">
                  <a:alpha val="2000"/>
                </a:srgbClr>
              </a:gs>
              <a:gs pos="50000">
                <a:srgbClr val="000000">
                  <a:alpha val="35000"/>
                </a:srgbClr>
              </a:gs>
            </a:gsLst>
            <a:lin ang="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9" name="Picture Placeholder 4"/>
          <p:cNvSpPr>
            <a:spLocks noGrp="1"/>
          </p:cNvSpPr>
          <p:nvPr>
            <p:ph type="pic" sz="quarter" idx="24"/>
          </p:nvPr>
        </p:nvSpPr>
        <p:spPr>
          <a:xfrm>
            <a:off x="6228928" y="1851670"/>
            <a:ext cx="2447503" cy="1511796"/>
          </a:xfrm>
        </p:spPr>
        <p:txBody>
          <a:bodyPr/>
          <a:lstStyle/>
          <a:p>
            <a:endParaRPr lang="uk-UA"/>
          </a:p>
        </p:txBody>
      </p:sp>
      <p:sp>
        <p:nvSpPr>
          <p:cNvPr id="20" name="Content Placeholder 6"/>
          <p:cNvSpPr>
            <a:spLocks noGrp="1"/>
          </p:cNvSpPr>
          <p:nvPr>
            <p:ph sz="quarter" idx="25"/>
          </p:nvPr>
        </p:nvSpPr>
        <p:spPr>
          <a:xfrm>
            <a:off x="6228928" y="3939902"/>
            <a:ext cx="2447474" cy="647973"/>
          </a:xfrm>
        </p:spPr>
        <p:txBody>
          <a:bodyPr>
            <a:normAutofit/>
          </a:bodyPr>
          <a:lstStyle>
            <a:lvl1pPr marL="0" indent="0">
              <a:buNone/>
              <a:defRPr sz="1000"/>
            </a:lvl1pPr>
          </a:lstStyle>
          <a:p>
            <a:pPr lvl="0"/>
            <a:r>
              <a:rPr lang="en-US" dirty="0"/>
              <a:t>Click to edit Master text styles</a:t>
            </a:r>
          </a:p>
        </p:txBody>
      </p:sp>
      <p:sp>
        <p:nvSpPr>
          <p:cNvPr id="21" name="Text Placeholder 13"/>
          <p:cNvSpPr>
            <a:spLocks noGrp="1"/>
          </p:cNvSpPr>
          <p:nvPr>
            <p:ph type="body" sz="quarter" idx="26" hasCustomPrompt="1"/>
          </p:nvPr>
        </p:nvSpPr>
        <p:spPr>
          <a:xfrm>
            <a:off x="6229120" y="3579862"/>
            <a:ext cx="2446568" cy="360040"/>
          </a:xfrm>
        </p:spPr>
        <p:txBody>
          <a:bodyPr/>
          <a:lstStyle>
            <a:lvl1pPr marL="0" indent="0">
              <a:buNone/>
              <a:defRPr>
                <a:latin typeface="+mj-lt"/>
              </a:defRPr>
            </a:lvl1pPr>
          </a:lstStyle>
          <a:p>
            <a:pPr lvl="0"/>
            <a:r>
              <a:rPr lang="en-US" dirty="0"/>
              <a:t>Subtitle</a:t>
            </a:r>
            <a:endParaRPr lang="uk-UA" dirty="0"/>
          </a:p>
        </p:txBody>
      </p:sp>
      <p:sp>
        <p:nvSpPr>
          <p:cNvPr id="22" name="Content Placeholder 6"/>
          <p:cNvSpPr>
            <a:spLocks noGrp="1"/>
          </p:cNvSpPr>
          <p:nvPr>
            <p:ph sz="quarter" idx="27"/>
          </p:nvPr>
        </p:nvSpPr>
        <p:spPr>
          <a:xfrm>
            <a:off x="468312" y="1205667"/>
            <a:ext cx="8207375" cy="501987"/>
          </a:xfrm>
        </p:spPr>
        <p:txBody>
          <a:bodyPr>
            <a:normAutofit/>
          </a:bodyPr>
          <a:lstStyle>
            <a:lvl1pPr marL="0" indent="0">
              <a:buNone/>
              <a:defRPr sz="1000"/>
            </a:lvl1pPr>
          </a:lstStyle>
          <a:p>
            <a:pPr lvl="0"/>
            <a:r>
              <a:rPr lang="en-US" dirty="0"/>
              <a:t>Click to edit Master text styles</a:t>
            </a:r>
          </a:p>
        </p:txBody>
      </p:sp>
    </p:spTree>
    <p:extLst>
      <p:ext uri="{BB962C8B-B14F-4D97-AF65-F5344CB8AC3E}">
        <p14:creationId xmlns:p14="http://schemas.microsoft.com/office/powerpoint/2010/main" val="4270666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childTnLst>
                          </p:cTn>
                        </p:par>
                        <p:par>
                          <p:cTn id="16" fill="hold">
                            <p:stCondLst>
                              <p:cond delay="1500"/>
                            </p:stCondLst>
                            <p:childTnLst>
                              <p:par>
                                <p:cTn id="17" presetID="16" presetClass="entr" presetSubtype="37" fill="hold" grpId="0" nodeType="afterEffect" nodePh="1">
                                  <p:stCondLst>
                                    <p:cond delay="0"/>
                                  </p:stCondLst>
                                  <p:endCondLst>
                                    <p:cond evt="begin" delay="0">
                                      <p:tn val="17"/>
                                    </p:cond>
                                  </p:endCondLst>
                                  <p:childTnLst>
                                    <p:set>
                                      <p:cBhvr>
                                        <p:cTn id="18" dur="1" fill="hold">
                                          <p:stCondLst>
                                            <p:cond delay="0"/>
                                          </p:stCondLst>
                                        </p:cTn>
                                        <p:tgtEl>
                                          <p:spTgt spid="5"/>
                                        </p:tgtEl>
                                        <p:attrNameLst>
                                          <p:attrName>style.visibility</p:attrName>
                                        </p:attrNameLst>
                                      </p:cBhvr>
                                      <p:to>
                                        <p:strVal val="visible"/>
                                      </p:to>
                                    </p:set>
                                    <p:animEffect transition="in" filter="barn(outVertical)">
                                      <p:cBhvr>
                                        <p:cTn id="19" dur="500"/>
                                        <p:tgtEl>
                                          <p:spTgt spid="5"/>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up)">
                                      <p:cBhvr>
                                        <p:cTn id="23" dur="250"/>
                                        <p:tgtEl>
                                          <p:spTgt spid="8"/>
                                        </p:tgtEl>
                                      </p:cBhvr>
                                    </p:animEffect>
                                  </p:childTnLst>
                                </p:cTn>
                              </p:par>
                            </p:childTnLst>
                          </p:cTn>
                        </p:par>
                        <p:par>
                          <p:cTn id="24" fill="hold">
                            <p:stCondLst>
                              <p:cond delay="2250"/>
                            </p:stCondLst>
                            <p:childTnLst>
                              <p:par>
                                <p:cTn id="25" presetID="16" presetClass="entr" presetSubtype="37" fill="hold" grpId="0" nodeType="afterEffect" nodePh="1">
                                  <p:stCondLst>
                                    <p:cond delay="0"/>
                                  </p:stCondLst>
                                  <p:endCondLst>
                                    <p:cond evt="begin" delay="0">
                                      <p:tn val="25"/>
                                    </p:cond>
                                  </p:endCondLst>
                                  <p:childTnLst>
                                    <p:set>
                                      <p:cBhvr>
                                        <p:cTn id="26" dur="1" fill="hold">
                                          <p:stCondLst>
                                            <p:cond delay="0"/>
                                          </p:stCondLst>
                                        </p:cTn>
                                        <p:tgtEl>
                                          <p:spTgt spid="15"/>
                                        </p:tgtEl>
                                        <p:attrNameLst>
                                          <p:attrName>style.visibility</p:attrName>
                                        </p:attrNameLst>
                                      </p:cBhvr>
                                      <p:to>
                                        <p:strVal val="visible"/>
                                      </p:to>
                                    </p:set>
                                    <p:animEffect transition="in" filter="barn(outVertical)">
                                      <p:cBhvr>
                                        <p:cTn id="27" dur="500"/>
                                        <p:tgtEl>
                                          <p:spTgt spid="15"/>
                                        </p:tgtEl>
                                      </p:cBhvr>
                                    </p:animEffect>
                                  </p:childTnLst>
                                </p:cTn>
                              </p:par>
                            </p:childTnLst>
                          </p:cTn>
                        </p:par>
                        <p:par>
                          <p:cTn id="28" fill="hold">
                            <p:stCondLst>
                              <p:cond delay="2750"/>
                            </p:stCondLst>
                            <p:childTnLst>
                              <p:par>
                                <p:cTn id="29" presetID="22" presetClass="entr" presetSubtype="1"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up)">
                                      <p:cBhvr>
                                        <p:cTn id="31" dur="250"/>
                                        <p:tgtEl>
                                          <p:spTgt spid="12"/>
                                        </p:tgtEl>
                                      </p:cBhvr>
                                    </p:animEffect>
                                  </p:childTnLst>
                                </p:cTn>
                              </p:par>
                            </p:childTnLst>
                          </p:cTn>
                        </p:par>
                        <p:par>
                          <p:cTn id="32" fill="hold">
                            <p:stCondLst>
                              <p:cond delay="3000"/>
                            </p:stCondLst>
                            <p:childTnLst>
                              <p:par>
                                <p:cTn id="33" presetID="16" presetClass="entr" presetSubtype="37" fill="hold" grpId="0" nodeType="afterEffect" nodePh="1">
                                  <p:stCondLst>
                                    <p:cond delay="0"/>
                                  </p:stCondLst>
                                  <p:endCondLst>
                                    <p:cond evt="begin" delay="0">
                                      <p:tn val="33"/>
                                    </p:cond>
                                  </p:endCondLst>
                                  <p:childTnLst>
                                    <p:set>
                                      <p:cBhvr>
                                        <p:cTn id="34" dur="1" fill="hold">
                                          <p:stCondLst>
                                            <p:cond delay="0"/>
                                          </p:stCondLst>
                                        </p:cTn>
                                        <p:tgtEl>
                                          <p:spTgt spid="19"/>
                                        </p:tgtEl>
                                        <p:attrNameLst>
                                          <p:attrName>style.visibility</p:attrName>
                                        </p:attrNameLst>
                                      </p:cBhvr>
                                      <p:to>
                                        <p:strVal val="visible"/>
                                      </p:to>
                                    </p:set>
                                    <p:animEffect transition="in" filter="barn(outVertical)">
                                      <p:cBhvr>
                                        <p:cTn id="35" dur="500"/>
                                        <p:tgtEl>
                                          <p:spTgt spid="19"/>
                                        </p:tgtEl>
                                      </p:cBhvr>
                                    </p:animEffect>
                                  </p:childTnLst>
                                </p:cTn>
                              </p:par>
                            </p:childTnLst>
                          </p:cTn>
                        </p:par>
                        <p:par>
                          <p:cTn id="36" fill="hold">
                            <p:stCondLst>
                              <p:cond delay="3500"/>
                            </p:stCondLst>
                            <p:childTnLst>
                              <p:par>
                                <p:cTn id="37" presetID="22" presetClass="entr" presetSubtype="1" fill="hold" grpId="0"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wipe(up)">
                                      <p:cBhvr>
                                        <p:cTn id="39" dur="2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 grpId="0"/>
      <p:bldP spid="13" grpId="0">
        <p:tmplLst>
          <p:tmpl>
            <p:tnLst>
              <p:par>
                <p:cTn presetID="10" presetClass="entr" presetSubtype="0"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Effect transition="in" filter="fade">
                      <p:cBhvr>
                        <p:cTn dur="500"/>
                        <p:tgtEl>
                          <p:spTgt spid="13"/>
                        </p:tgtEl>
                      </p:cBhvr>
                    </p:animEffect>
                  </p:childTnLst>
                </p:cTn>
              </p:par>
            </p:tnLst>
          </p:tmpl>
        </p:tmplLst>
      </p:bldP>
      <p:bldP spid="5" grpId="0"/>
      <p:bldP spid="12" grpId="0" animBg="1"/>
      <p:bldP spid="15" grpId="0"/>
      <p:bldP spid="18" grpId="0" animBg="1"/>
      <p:bldP spid="19" grpId="0"/>
      <p:bldP spid="22" grpId="0">
        <p:tmplLst>
          <p:tmpl>
            <p:tnLst>
              <p:par>
                <p:cTn presetID="10" presetClass="entr" presetSubtype="0" fill="hold" nodeType="after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500"/>
                        <p:tgtEl>
                          <p:spTgt spid="22"/>
                        </p:tgtEl>
                      </p:cBhvr>
                    </p:animEffect>
                  </p:childTnLst>
                </p:cTn>
              </p:par>
            </p:tnLst>
          </p:tmpl>
        </p:tmplLst>
      </p:bldP>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sp>
        <p:nvSpPr>
          <p:cNvPr id="8" name="Rectangle 7"/>
          <p:cNvSpPr/>
          <p:nvPr userDrawn="1"/>
        </p:nvSpPr>
        <p:spPr>
          <a:xfrm>
            <a:off x="703176" y="2286502"/>
            <a:ext cx="2015506" cy="144016"/>
          </a:xfrm>
          <a:custGeom>
            <a:avLst/>
            <a:gdLst>
              <a:gd name="connsiteX0" fmla="*/ 0 w 4464050"/>
              <a:gd name="connsiteY0" fmla="*/ 0 h 216024"/>
              <a:gd name="connsiteX1" fmla="*/ 4464050 w 4464050"/>
              <a:gd name="connsiteY1" fmla="*/ 0 h 216024"/>
              <a:gd name="connsiteX2" fmla="*/ 4464050 w 4464050"/>
              <a:gd name="connsiteY2" fmla="*/ 216024 h 216024"/>
              <a:gd name="connsiteX3" fmla="*/ 0 w 4464050"/>
              <a:gd name="connsiteY3" fmla="*/ 216024 h 216024"/>
              <a:gd name="connsiteX4" fmla="*/ 0 w 4464050"/>
              <a:gd name="connsiteY4" fmla="*/ 0 h 216024"/>
              <a:gd name="connsiteX0" fmla="*/ 0 w 4464050"/>
              <a:gd name="connsiteY0" fmla="*/ 0 h 216024"/>
              <a:gd name="connsiteX1" fmla="*/ 4464050 w 4464050"/>
              <a:gd name="connsiteY1" fmla="*/ 0 h 216024"/>
              <a:gd name="connsiteX2" fmla="*/ 4464050 w 4464050"/>
              <a:gd name="connsiteY2" fmla="*/ 216024 h 216024"/>
              <a:gd name="connsiteX3" fmla="*/ 2187105 w 4464050"/>
              <a:gd name="connsiteY3" fmla="*/ 210104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806 h 216830"/>
              <a:gd name="connsiteX1" fmla="*/ 4464050 w 4464050"/>
              <a:gd name="connsiteY1" fmla="*/ 806 h 216830"/>
              <a:gd name="connsiteX2" fmla="*/ 4464050 w 4464050"/>
              <a:gd name="connsiteY2" fmla="*/ 216830 h 216830"/>
              <a:gd name="connsiteX3" fmla="*/ 2212010 w 4464050"/>
              <a:gd name="connsiteY3" fmla="*/ 0 h 216830"/>
              <a:gd name="connsiteX4" fmla="*/ 0 w 4464050"/>
              <a:gd name="connsiteY4" fmla="*/ 216830 h 216830"/>
              <a:gd name="connsiteX5" fmla="*/ 0 w 4464050"/>
              <a:gd name="connsiteY5" fmla="*/ 806 h 216830"/>
              <a:gd name="connsiteX0" fmla="*/ 0 w 4464050"/>
              <a:gd name="connsiteY0" fmla="*/ 0 h 216024"/>
              <a:gd name="connsiteX1" fmla="*/ 4464050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0 w 4464050"/>
              <a:gd name="connsiteY5" fmla="*/ 0 h 216024"/>
              <a:gd name="connsiteX0" fmla="*/ 77190 w 4464050"/>
              <a:gd name="connsiteY0" fmla="*/ 0 h 216024"/>
              <a:gd name="connsiteX1" fmla="*/ 4464050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77190 w 4464050"/>
              <a:gd name="connsiteY5" fmla="*/ 0 h 216024"/>
              <a:gd name="connsiteX0" fmla="*/ 77190 w 4464050"/>
              <a:gd name="connsiteY0" fmla="*/ 0 h 216024"/>
              <a:gd name="connsiteX1" fmla="*/ 4386861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77190 w 4464050"/>
              <a:gd name="connsiteY5" fmla="*/ 0 h 216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64050" h="216024">
                <a:moveTo>
                  <a:pt x="77190" y="0"/>
                </a:moveTo>
                <a:lnTo>
                  <a:pt x="4386861" y="0"/>
                </a:lnTo>
                <a:lnTo>
                  <a:pt x="4464050" y="216024"/>
                </a:lnTo>
                <a:cubicBezTo>
                  <a:pt x="3712384" y="150652"/>
                  <a:pt x="3643989" y="22238"/>
                  <a:pt x="2212010" y="8072"/>
                </a:cubicBezTo>
                <a:cubicBezTo>
                  <a:pt x="1000172" y="22238"/>
                  <a:pt x="736350" y="150652"/>
                  <a:pt x="0" y="216024"/>
                </a:cubicBezTo>
                <a:lnTo>
                  <a:pt x="77190" y="0"/>
                </a:lnTo>
                <a:close/>
              </a:path>
            </a:pathLst>
          </a:custGeom>
          <a:gradFill flip="none" rotWithShape="1">
            <a:gsLst>
              <a:gs pos="100000">
                <a:srgbClr val="111111">
                  <a:alpha val="2000"/>
                </a:srgbClr>
              </a:gs>
              <a:gs pos="0">
                <a:srgbClr val="111111">
                  <a:alpha val="2000"/>
                </a:srgbClr>
              </a:gs>
              <a:gs pos="50000">
                <a:srgbClr val="000000">
                  <a:alpha val="35000"/>
                </a:srgbClr>
              </a:gs>
            </a:gsLst>
            <a:lin ang="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2" name="Title 1"/>
          <p:cNvSpPr>
            <a:spLocks noGrp="1"/>
          </p:cNvSpPr>
          <p:nvPr>
            <p:ph type="title"/>
          </p:nvPr>
        </p:nvSpPr>
        <p:spPr/>
        <p:txBody>
          <a:bodyPr/>
          <a:lstStyle/>
          <a:p>
            <a:r>
              <a:rPr lang="en-US" dirty="0"/>
              <a:t>Click to edit Master title style</a:t>
            </a:r>
            <a:endParaRPr lang="uk-UA" dirty="0"/>
          </a:p>
        </p:txBody>
      </p:sp>
      <p:sp>
        <p:nvSpPr>
          <p:cNvPr id="9" name="Date Placeholder 8"/>
          <p:cNvSpPr>
            <a:spLocks noGrp="1"/>
          </p:cNvSpPr>
          <p:nvPr>
            <p:ph type="dt" sz="half" idx="14"/>
          </p:nvPr>
        </p:nvSpPr>
        <p:spPr/>
        <p:txBody>
          <a:bodyPr/>
          <a:lstStyle/>
          <a:p>
            <a:r>
              <a:rPr lang="en-US" dirty="0"/>
              <a:t>Speaker Name</a:t>
            </a:r>
            <a:endParaRPr lang="uk-UA" dirty="0"/>
          </a:p>
        </p:txBody>
      </p:sp>
      <p:sp>
        <p:nvSpPr>
          <p:cNvPr id="10" name="Footer Placeholder 9"/>
          <p:cNvSpPr>
            <a:spLocks noGrp="1"/>
          </p:cNvSpPr>
          <p:nvPr>
            <p:ph type="ftr" sz="quarter" idx="15"/>
          </p:nvPr>
        </p:nvSpPr>
        <p:spPr/>
        <p:txBody>
          <a:bodyPr/>
          <a:lstStyle/>
          <a:p>
            <a:r>
              <a:rPr lang="en-US" dirty="0"/>
              <a:t>www.abernathy-law.com</a:t>
            </a:r>
            <a:endParaRPr lang="uk-UA" dirty="0"/>
          </a:p>
        </p:txBody>
      </p:sp>
      <p:sp>
        <p:nvSpPr>
          <p:cNvPr id="11" name="Slide Number Placeholder 10"/>
          <p:cNvSpPr>
            <a:spLocks noGrp="1"/>
          </p:cNvSpPr>
          <p:nvPr>
            <p:ph type="sldNum" sz="quarter" idx="16"/>
          </p:nvPr>
        </p:nvSpPr>
        <p:spPr/>
        <p:txBody>
          <a:bodyPr/>
          <a:lstStyle/>
          <a:p>
            <a:fld id="{5A12E19C-F0D7-470F-8E3A-FEF858791E3B}" type="slidenum">
              <a:rPr lang="uk-UA" smtClean="0"/>
              <a:pPr/>
              <a:t>‹#›</a:t>
            </a:fld>
            <a:endParaRPr lang="uk-UA"/>
          </a:p>
        </p:txBody>
      </p:sp>
      <p:sp>
        <p:nvSpPr>
          <p:cNvPr id="13" name="Text Placeholder 12"/>
          <p:cNvSpPr>
            <a:spLocks noGrp="1"/>
          </p:cNvSpPr>
          <p:nvPr>
            <p:ph type="body" sz="quarter" idx="17" hasCustomPrompt="1"/>
          </p:nvPr>
        </p:nvSpPr>
        <p:spPr>
          <a:xfrm>
            <a:off x="5508625" y="339725"/>
            <a:ext cx="3167063" cy="360363"/>
          </a:xfrm>
        </p:spPr>
        <p:txBody>
          <a:bodyPr anchor="ctr">
            <a:normAutofit/>
          </a:bodyPr>
          <a:lstStyle>
            <a:lvl1pPr marL="0" indent="0" algn="r">
              <a:buNone/>
              <a:defRPr sz="1000" baseline="0">
                <a:solidFill>
                  <a:srgbClr val="FFFFFF"/>
                </a:solidFill>
                <a:latin typeface="+mj-lt"/>
              </a:defRPr>
            </a:lvl1pPr>
          </a:lstStyle>
          <a:p>
            <a:pPr lvl="0"/>
            <a:r>
              <a:rPr lang="en-US" dirty="0"/>
              <a:t>Subtitle is here</a:t>
            </a:r>
            <a:endParaRPr lang="uk-UA" dirty="0"/>
          </a:p>
        </p:txBody>
      </p:sp>
      <p:sp>
        <p:nvSpPr>
          <p:cNvPr id="5" name="Picture Placeholder 4"/>
          <p:cNvSpPr>
            <a:spLocks noGrp="1"/>
          </p:cNvSpPr>
          <p:nvPr>
            <p:ph type="pic" sz="quarter" idx="18"/>
          </p:nvPr>
        </p:nvSpPr>
        <p:spPr>
          <a:xfrm>
            <a:off x="684312" y="1203598"/>
            <a:ext cx="2015506" cy="1080120"/>
          </a:xfrm>
        </p:spPr>
        <p:txBody>
          <a:bodyPr/>
          <a:lstStyle/>
          <a:p>
            <a:endParaRPr lang="uk-UA" dirty="0"/>
          </a:p>
        </p:txBody>
      </p:sp>
      <p:sp>
        <p:nvSpPr>
          <p:cNvPr id="14" name="Text Placeholder 13"/>
          <p:cNvSpPr>
            <a:spLocks noGrp="1"/>
          </p:cNvSpPr>
          <p:nvPr>
            <p:ph type="body" sz="quarter" idx="20" hasCustomPrompt="1"/>
          </p:nvPr>
        </p:nvSpPr>
        <p:spPr>
          <a:xfrm>
            <a:off x="684529" y="2427734"/>
            <a:ext cx="1871272" cy="432048"/>
          </a:xfrm>
        </p:spPr>
        <p:txBody>
          <a:bodyPr/>
          <a:lstStyle>
            <a:lvl1pPr marL="0" indent="0">
              <a:buNone/>
              <a:defRPr>
                <a:latin typeface="+mj-lt"/>
              </a:defRPr>
            </a:lvl1pPr>
          </a:lstStyle>
          <a:p>
            <a:pPr lvl="0"/>
            <a:r>
              <a:rPr lang="en-US" dirty="0"/>
              <a:t>Subtitle</a:t>
            </a:r>
            <a:endParaRPr lang="uk-UA" dirty="0"/>
          </a:p>
        </p:txBody>
      </p:sp>
      <p:sp>
        <p:nvSpPr>
          <p:cNvPr id="12" name="Rectangle 7"/>
          <p:cNvSpPr/>
          <p:nvPr userDrawn="1"/>
        </p:nvSpPr>
        <p:spPr>
          <a:xfrm>
            <a:off x="3563863" y="2283718"/>
            <a:ext cx="2015506" cy="144016"/>
          </a:xfrm>
          <a:custGeom>
            <a:avLst/>
            <a:gdLst>
              <a:gd name="connsiteX0" fmla="*/ 0 w 4464050"/>
              <a:gd name="connsiteY0" fmla="*/ 0 h 216024"/>
              <a:gd name="connsiteX1" fmla="*/ 4464050 w 4464050"/>
              <a:gd name="connsiteY1" fmla="*/ 0 h 216024"/>
              <a:gd name="connsiteX2" fmla="*/ 4464050 w 4464050"/>
              <a:gd name="connsiteY2" fmla="*/ 216024 h 216024"/>
              <a:gd name="connsiteX3" fmla="*/ 0 w 4464050"/>
              <a:gd name="connsiteY3" fmla="*/ 216024 h 216024"/>
              <a:gd name="connsiteX4" fmla="*/ 0 w 4464050"/>
              <a:gd name="connsiteY4" fmla="*/ 0 h 216024"/>
              <a:gd name="connsiteX0" fmla="*/ 0 w 4464050"/>
              <a:gd name="connsiteY0" fmla="*/ 0 h 216024"/>
              <a:gd name="connsiteX1" fmla="*/ 4464050 w 4464050"/>
              <a:gd name="connsiteY1" fmla="*/ 0 h 216024"/>
              <a:gd name="connsiteX2" fmla="*/ 4464050 w 4464050"/>
              <a:gd name="connsiteY2" fmla="*/ 216024 h 216024"/>
              <a:gd name="connsiteX3" fmla="*/ 2187105 w 4464050"/>
              <a:gd name="connsiteY3" fmla="*/ 210104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806 h 216830"/>
              <a:gd name="connsiteX1" fmla="*/ 4464050 w 4464050"/>
              <a:gd name="connsiteY1" fmla="*/ 806 h 216830"/>
              <a:gd name="connsiteX2" fmla="*/ 4464050 w 4464050"/>
              <a:gd name="connsiteY2" fmla="*/ 216830 h 216830"/>
              <a:gd name="connsiteX3" fmla="*/ 2212010 w 4464050"/>
              <a:gd name="connsiteY3" fmla="*/ 0 h 216830"/>
              <a:gd name="connsiteX4" fmla="*/ 0 w 4464050"/>
              <a:gd name="connsiteY4" fmla="*/ 216830 h 216830"/>
              <a:gd name="connsiteX5" fmla="*/ 0 w 4464050"/>
              <a:gd name="connsiteY5" fmla="*/ 806 h 216830"/>
              <a:gd name="connsiteX0" fmla="*/ 0 w 4464050"/>
              <a:gd name="connsiteY0" fmla="*/ 0 h 216024"/>
              <a:gd name="connsiteX1" fmla="*/ 4464050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0 w 4464050"/>
              <a:gd name="connsiteY5" fmla="*/ 0 h 216024"/>
              <a:gd name="connsiteX0" fmla="*/ 77190 w 4464050"/>
              <a:gd name="connsiteY0" fmla="*/ 0 h 216024"/>
              <a:gd name="connsiteX1" fmla="*/ 4464050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77190 w 4464050"/>
              <a:gd name="connsiteY5" fmla="*/ 0 h 216024"/>
              <a:gd name="connsiteX0" fmla="*/ 77190 w 4464050"/>
              <a:gd name="connsiteY0" fmla="*/ 0 h 216024"/>
              <a:gd name="connsiteX1" fmla="*/ 4386861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77190 w 4464050"/>
              <a:gd name="connsiteY5" fmla="*/ 0 h 216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64050" h="216024">
                <a:moveTo>
                  <a:pt x="77190" y="0"/>
                </a:moveTo>
                <a:lnTo>
                  <a:pt x="4386861" y="0"/>
                </a:lnTo>
                <a:lnTo>
                  <a:pt x="4464050" y="216024"/>
                </a:lnTo>
                <a:cubicBezTo>
                  <a:pt x="3712384" y="150652"/>
                  <a:pt x="3643989" y="22238"/>
                  <a:pt x="2212010" y="8072"/>
                </a:cubicBezTo>
                <a:cubicBezTo>
                  <a:pt x="1000172" y="22238"/>
                  <a:pt x="736350" y="150652"/>
                  <a:pt x="0" y="216024"/>
                </a:cubicBezTo>
                <a:lnTo>
                  <a:pt x="77190" y="0"/>
                </a:lnTo>
                <a:close/>
              </a:path>
            </a:pathLst>
          </a:custGeom>
          <a:gradFill flip="none" rotWithShape="1">
            <a:gsLst>
              <a:gs pos="100000">
                <a:srgbClr val="111111">
                  <a:alpha val="2000"/>
                </a:srgbClr>
              </a:gs>
              <a:gs pos="0">
                <a:srgbClr val="111111">
                  <a:alpha val="2000"/>
                </a:srgbClr>
              </a:gs>
              <a:gs pos="50000">
                <a:srgbClr val="000000">
                  <a:alpha val="35000"/>
                </a:srgbClr>
              </a:gs>
            </a:gsLst>
            <a:lin ang="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5" name="Picture Placeholder 4"/>
          <p:cNvSpPr>
            <a:spLocks noGrp="1"/>
          </p:cNvSpPr>
          <p:nvPr>
            <p:ph type="pic" sz="quarter" idx="21"/>
          </p:nvPr>
        </p:nvSpPr>
        <p:spPr>
          <a:xfrm>
            <a:off x="3563863" y="1203598"/>
            <a:ext cx="2015506" cy="1080120"/>
          </a:xfrm>
        </p:spPr>
        <p:txBody>
          <a:bodyPr/>
          <a:lstStyle/>
          <a:p>
            <a:endParaRPr lang="uk-UA"/>
          </a:p>
        </p:txBody>
      </p:sp>
      <p:sp>
        <p:nvSpPr>
          <p:cNvPr id="17" name="Text Placeholder 13"/>
          <p:cNvSpPr>
            <a:spLocks noGrp="1"/>
          </p:cNvSpPr>
          <p:nvPr>
            <p:ph type="body" sz="quarter" idx="23" hasCustomPrompt="1"/>
          </p:nvPr>
        </p:nvSpPr>
        <p:spPr>
          <a:xfrm>
            <a:off x="3564080" y="2427734"/>
            <a:ext cx="1871272" cy="432048"/>
          </a:xfrm>
        </p:spPr>
        <p:txBody>
          <a:bodyPr/>
          <a:lstStyle>
            <a:lvl1pPr marL="0" indent="0">
              <a:buNone/>
              <a:defRPr>
                <a:latin typeface="+mj-lt"/>
              </a:defRPr>
            </a:lvl1pPr>
          </a:lstStyle>
          <a:p>
            <a:pPr lvl="0"/>
            <a:r>
              <a:rPr lang="en-US" dirty="0"/>
              <a:t>Subtitle</a:t>
            </a:r>
            <a:endParaRPr lang="uk-UA" dirty="0"/>
          </a:p>
        </p:txBody>
      </p:sp>
      <p:sp>
        <p:nvSpPr>
          <p:cNvPr id="18" name="Rectangle 7"/>
          <p:cNvSpPr/>
          <p:nvPr userDrawn="1"/>
        </p:nvSpPr>
        <p:spPr>
          <a:xfrm>
            <a:off x="6444927" y="2283718"/>
            <a:ext cx="2015506" cy="144016"/>
          </a:xfrm>
          <a:custGeom>
            <a:avLst/>
            <a:gdLst>
              <a:gd name="connsiteX0" fmla="*/ 0 w 4464050"/>
              <a:gd name="connsiteY0" fmla="*/ 0 h 216024"/>
              <a:gd name="connsiteX1" fmla="*/ 4464050 w 4464050"/>
              <a:gd name="connsiteY1" fmla="*/ 0 h 216024"/>
              <a:gd name="connsiteX2" fmla="*/ 4464050 w 4464050"/>
              <a:gd name="connsiteY2" fmla="*/ 216024 h 216024"/>
              <a:gd name="connsiteX3" fmla="*/ 0 w 4464050"/>
              <a:gd name="connsiteY3" fmla="*/ 216024 h 216024"/>
              <a:gd name="connsiteX4" fmla="*/ 0 w 4464050"/>
              <a:gd name="connsiteY4" fmla="*/ 0 h 216024"/>
              <a:gd name="connsiteX0" fmla="*/ 0 w 4464050"/>
              <a:gd name="connsiteY0" fmla="*/ 0 h 216024"/>
              <a:gd name="connsiteX1" fmla="*/ 4464050 w 4464050"/>
              <a:gd name="connsiteY1" fmla="*/ 0 h 216024"/>
              <a:gd name="connsiteX2" fmla="*/ 4464050 w 4464050"/>
              <a:gd name="connsiteY2" fmla="*/ 216024 h 216024"/>
              <a:gd name="connsiteX3" fmla="*/ 2187105 w 4464050"/>
              <a:gd name="connsiteY3" fmla="*/ 210104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806 h 216830"/>
              <a:gd name="connsiteX1" fmla="*/ 4464050 w 4464050"/>
              <a:gd name="connsiteY1" fmla="*/ 806 h 216830"/>
              <a:gd name="connsiteX2" fmla="*/ 4464050 w 4464050"/>
              <a:gd name="connsiteY2" fmla="*/ 216830 h 216830"/>
              <a:gd name="connsiteX3" fmla="*/ 2212010 w 4464050"/>
              <a:gd name="connsiteY3" fmla="*/ 0 h 216830"/>
              <a:gd name="connsiteX4" fmla="*/ 0 w 4464050"/>
              <a:gd name="connsiteY4" fmla="*/ 216830 h 216830"/>
              <a:gd name="connsiteX5" fmla="*/ 0 w 4464050"/>
              <a:gd name="connsiteY5" fmla="*/ 806 h 216830"/>
              <a:gd name="connsiteX0" fmla="*/ 0 w 4464050"/>
              <a:gd name="connsiteY0" fmla="*/ 0 h 216024"/>
              <a:gd name="connsiteX1" fmla="*/ 4464050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0 w 4464050"/>
              <a:gd name="connsiteY5" fmla="*/ 0 h 216024"/>
              <a:gd name="connsiteX0" fmla="*/ 77190 w 4464050"/>
              <a:gd name="connsiteY0" fmla="*/ 0 h 216024"/>
              <a:gd name="connsiteX1" fmla="*/ 4464050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77190 w 4464050"/>
              <a:gd name="connsiteY5" fmla="*/ 0 h 216024"/>
              <a:gd name="connsiteX0" fmla="*/ 77190 w 4464050"/>
              <a:gd name="connsiteY0" fmla="*/ 0 h 216024"/>
              <a:gd name="connsiteX1" fmla="*/ 4386861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77190 w 4464050"/>
              <a:gd name="connsiteY5" fmla="*/ 0 h 216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64050" h="216024">
                <a:moveTo>
                  <a:pt x="77190" y="0"/>
                </a:moveTo>
                <a:lnTo>
                  <a:pt x="4386861" y="0"/>
                </a:lnTo>
                <a:lnTo>
                  <a:pt x="4464050" y="216024"/>
                </a:lnTo>
                <a:cubicBezTo>
                  <a:pt x="3712384" y="150652"/>
                  <a:pt x="3643989" y="22238"/>
                  <a:pt x="2212010" y="8072"/>
                </a:cubicBezTo>
                <a:cubicBezTo>
                  <a:pt x="1000172" y="22238"/>
                  <a:pt x="736350" y="150652"/>
                  <a:pt x="0" y="216024"/>
                </a:cubicBezTo>
                <a:lnTo>
                  <a:pt x="77190" y="0"/>
                </a:lnTo>
                <a:close/>
              </a:path>
            </a:pathLst>
          </a:custGeom>
          <a:gradFill flip="none" rotWithShape="1">
            <a:gsLst>
              <a:gs pos="100000">
                <a:srgbClr val="111111">
                  <a:alpha val="2000"/>
                </a:srgbClr>
              </a:gs>
              <a:gs pos="0">
                <a:srgbClr val="111111">
                  <a:alpha val="2000"/>
                </a:srgbClr>
              </a:gs>
              <a:gs pos="50000">
                <a:srgbClr val="000000">
                  <a:alpha val="35000"/>
                </a:srgbClr>
              </a:gs>
            </a:gsLst>
            <a:lin ang="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9" name="Picture Placeholder 4"/>
          <p:cNvSpPr>
            <a:spLocks noGrp="1"/>
          </p:cNvSpPr>
          <p:nvPr>
            <p:ph type="pic" sz="quarter" idx="24"/>
          </p:nvPr>
        </p:nvSpPr>
        <p:spPr>
          <a:xfrm>
            <a:off x="6444927" y="1203598"/>
            <a:ext cx="2015506" cy="1080120"/>
          </a:xfrm>
        </p:spPr>
        <p:txBody>
          <a:bodyPr/>
          <a:lstStyle/>
          <a:p>
            <a:endParaRPr lang="uk-UA"/>
          </a:p>
        </p:txBody>
      </p:sp>
      <p:sp>
        <p:nvSpPr>
          <p:cNvPr id="21" name="Text Placeholder 13"/>
          <p:cNvSpPr>
            <a:spLocks noGrp="1"/>
          </p:cNvSpPr>
          <p:nvPr>
            <p:ph type="body" sz="quarter" idx="26" hasCustomPrompt="1"/>
          </p:nvPr>
        </p:nvSpPr>
        <p:spPr>
          <a:xfrm>
            <a:off x="6445144" y="2427734"/>
            <a:ext cx="1871272" cy="432048"/>
          </a:xfrm>
        </p:spPr>
        <p:txBody>
          <a:bodyPr/>
          <a:lstStyle>
            <a:lvl1pPr marL="0" indent="0">
              <a:buNone/>
              <a:defRPr>
                <a:latin typeface="+mj-lt"/>
              </a:defRPr>
            </a:lvl1pPr>
          </a:lstStyle>
          <a:p>
            <a:pPr lvl="0"/>
            <a:r>
              <a:rPr lang="en-US" dirty="0"/>
              <a:t>Subtitle</a:t>
            </a:r>
          </a:p>
        </p:txBody>
      </p:sp>
      <p:sp>
        <p:nvSpPr>
          <p:cNvPr id="31" name="Rectangle 7"/>
          <p:cNvSpPr/>
          <p:nvPr userDrawn="1"/>
        </p:nvSpPr>
        <p:spPr>
          <a:xfrm>
            <a:off x="696007" y="4033005"/>
            <a:ext cx="2015506" cy="144016"/>
          </a:xfrm>
          <a:custGeom>
            <a:avLst/>
            <a:gdLst>
              <a:gd name="connsiteX0" fmla="*/ 0 w 4464050"/>
              <a:gd name="connsiteY0" fmla="*/ 0 h 216024"/>
              <a:gd name="connsiteX1" fmla="*/ 4464050 w 4464050"/>
              <a:gd name="connsiteY1" fmla="*/ 0 h 216024"/>
              <a:gd name="connsiteX2" fmla="*/ 4464050 w 4464050"/>
              <a:gd name="connsiteY2" fmla="*/ 216024 h 216024"/>
              <a:gd name="connsiteX3" fmla="*/ 0 w 4464050"/>
              <a:gd name="connsiteY3" fmla="*/ 216024 h 216024"/>
              <a:gd name="connsiteX4" fmla="*/ 0 w 4464050"/>
              <a:gd name="connsiteY4" fmla="*/ 0 h 216024"/>
              <a:gd name="connsiteX0" fmla="*/ 0 w 4464050"/>
              <a:gd name="connsiteY0" fmla="*/ 0 h 216024"/>
              <a:gd name="connsiteX1" fmla="*/ 4464050 w 4464050"/>
              <a:gd name="connsiteY1" fmla="*/ 0 h 216024"/>
              <a:gd name="connsiteX2" fmla="*/ 4464050 w 4464050"/>
              <a:gd name="connsiteY2" fmla="*/ 216024 h 216024"/>
              <a:gd name="connsiteX3" fmla="*/ 2187105 w 4464050"/>
              <a:gd name="connsiteY3" fmla="*/ 210104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806 h 216830"/>
              <a:gd name="connsiteX1" fmla="*/ 4464050 w 4464050"/>
              <a:gd name="connsiteY1" fmla="*/ 806 h 216830"/>
              <a:gd name="connsiteX2" fmla="*/ 4464050 w 4464050"/>
              <a:gd name="connsiteY2" fmla="*/ 216830 h 216830"/>
              <a:gd name="connsiteX3" fmla="*/ 2212010 w 4464050"/>
              <a:gd name="connsiteY3" fmla="*/ 0 h 216830"/>
              <a:gd name="connsiteX4" fmla="*/ 0 w 4464050"/>
              <a:gd name="connsiteY4" fmla="*/ 216830 h 216830"/>
              <a:gd name="connsiteX5" fmla="*/ 0 w 4464050"/>
              <a:gd name="connsiteY5" fmla="*/ 806 h 216830"/>
              <a:gd name="connsiteX0" fmla="*/ 0 w 4464050"/>
              <a:gd name="connsiteY0" fmla="*/ 0 h 216024"/>
              <a:gd name="connsiteX1" fmla="*/ 4464050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0 w 4464050"/>
              <a:gd name="connsiteY5" fmla="*/ 0 h 216024"/>
              <a:gd name="connsiteX0" fmla="*/ 77190 w 4464050"/>
              <a:gd name="connsiteY0" fmla="*/ 0 h 216024"/>
              <a:gd name="connsiteX1" fmla="*/ 4464050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77190 w 4464050"/>
              <a:gd name="connsiteY5" fmla="*/ 0 h 216024"/>
              <a:gd name="connsiteX0" fmla="*/ 77190 w 4464050"/>
              <a:gd name="connsiteY0" fmla="*/ 0 h 216024"/>
              <a:gd name="connsiteX1" fmla="*/ 4386861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77190 w 4464050"/>
              <a:gd name="connsiteY5" fmla="*/ 0 h 216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64050" h="216024">
                <a:moveTo>
                  <a:pt x="77190" y="0"/>
                </a:moveTo>
                <a:lnTo>
                  <a:pt x="4386861" y="0"/>
                </a:lnTo>
                <a:lnTo>
                  <a:pt x="4464050" y="216024"/>
                </a:lnTo>
                <a:cubicBezTo>
                  <a:pt x="3712384" y="150652"/>
                  <a:pt x="3643989" y="22238"/>
                  <a:pt x="2212010" y="8072"/>
                </a:cubicBezTo>
                <a:cubicBezTo>
                  <a:pt x="1000172" y="22238"/>
                  <a:pt x="736350" y="150652"/>
                  <a:pt x="0" y="216024"/>
                </a:cubicBezTo>
                <a:lnTo>
                  <a:pt x="77190" y="0"/>
                </a:lnTo>
                <a:close/>
              </a:path>
            </a:pathLst>
          </a:custGeom>
          <a:gradFill flip="none" rotWithShape="1">
            <a:gsLst>
              <a:gs pos="100000">
                <a:srgbClr val="111111">
                  <a:alpha val="2000"/>
                </a:srgbClr>
              </a:gs>
              <a:gs pos="0">
                <a:srgbClr val="111111">
                  <a:alpha val="2000"/>
                </a:srgbClr>
              </a:gs>
              <a:gs pos="50000">
                <a:srgbClr val="000000">
                  <a:alpha val="35000"/>
                </a:srgbClr>
              </a:gs>
            </a:gsLst>
            <a:lin ang="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32" name="Picture Placeholder 4"/>
          <p:cNvSpPr>
            <a:spLocks noGrp="1"/>
          </p:cNvSpPr>
          <p:nvPr>
            <p:ph type="pic" sz="quarter" idx="27"/>
          </p:nvPr>
        </p:nvSpPr>
        <p:spPr>
          <a:xfrm>
            <a:off x="684312" y="2952885"/>
            <a:ext cx="2015506" cy="1080120"/>
          </a:xfrm>
        </p:spPr>
        <p:txBody>
          <a:bodyPr/>
          <a:lstStyle/>
          <a:p>
            <a:endParaRPr lang="uk-UA" dirty="0"/>
          </a:p>
        </p:txBody>
      </p:sp>
      <p:sp>
        <p:nvSpPr>
          <p:cNvPr id="33" name="Text Placeholder 13"/>
          <p:cNvSpPr>
            <a:spLocks noGrp="1"/>
          </p:cNvSpPr>
          <p:nvPr>
            <p:ph type="body" sz="quarter" idx="28" hasCustomPrompt="1"/>
          </p:nvPr>
        </p:nvSpPr>
        <p:spPr>
          <a:xfrm>
            <a:off x="684529" y="4177021"/>
            <a:ext cx="1871272" cy="432048"/>
          </a:xfrm>
        </p:spPr>
        <p:txBody>
          <a:bodyPr/>
          <a:lstStyle>
            <a:lvl1pPr marL="0" indent="0">
              <a:buNone/>
              <a:defRPr>
                <a:latin typeface="+mj-lt"/>
              </a:defRPr>
            </a:lvl1pPr>
          </a:lstStyle>
          <a:p>
            <a:pPr lvl="0"/>
            <a:r>
              <a:rPr lang="en-US" dirty="0"/>
              <a:t>Subtitle</a:t>
            </a:r>
            <a:endParaRPr lang="uk-UA" dirty="0"/>
          </a:p>
        </p:txBody>
      </p:sp>
      <p:sp>
        <p:nvSpPr>
          <p:cNvPr id="34" name="Rectangle 7"/>
          <p:cNvSpPr/>
          <p:nvPr userDrawn="1"/>
        </p:nvSpPr>
        <p:spPr>
          <a:xfrm>
            <a:off x="3563863" y="4033005"/>
            <a:ext cx="2015506" cy="144016"/>
          </a:xfrm>
          <a:custGeom>
            <a:avLst/>
            <a:gdLst>
              <a:gd name="connsiteX0" fmla="*/ 0 w 4464050"/>
              <a:gd name="connsiteY0" fmla="*/ 0 h 216024"/>
              <a:gd name="connsiteX1" fmla="*/ 4464050 w 4464050"/>
              <a:gd name="connsiteY1" fmla="*/ 0 h 216024"/>
              <a:gd name="connsiteX2" fmla="*/ 4464050 w 4464050"/>
              <a:gd name="connsiteY2" fmla="*/ 216024 h 216024"/>
              <a:gd name="connsiteX3" fmla="*/ 0 w 4464050"/>
              <a:gd name="connsiteY3" fmla="*/ 216024 h 216024"/>
              <a:gd name="connsiteX4" fmla="*/ 0 w 4464050"/>
              <a:gd name="connsiteY4" fmla="*/ 0 h 216024"/>
              <a:gd name="connsiteX0" fmla="*/ 0 w 4464050"/>
              <a:gd name="connsiteY0" fmla="*/ 0 h 216024"/>
              <a:gd name="connsiteX1" fmla="*/ 4464050 w 4464050"/>
              <a:gd name="connsiteY1" fmla="*/ 0 h 216024"/>
              <a:gd name="connsiteX2" fmla="*/ 4464050 w 4464050"/>
              <a:gd name="connsiteY2" fmla="*/ 216024 h 216024"/>
              <a:gd name="connsiteX3" fmla="*/ 2187105 w 4464050"/>
              <a:gd name="connsiteY3" fmla="*/ 210104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806 h 216830"/>
              <a:gd name="connsiteX1" fmla="*/ 4464050 w 4464050"/>
              <a:gd name="connsiteY1" fmla="*/ 806 h 216830"/>
              <a:gd name="connsiteX2" fmla="*/ 4464050 w 4464050"/>
              <a:gd name="connsiteY2" fmla="*/ 216830 h 216830"/>
              <a:gd name="connsiteX3" fmla="*/ 2212010 w 4464050"/>
              <a:gd name="connsiteY3" fmla="*/ 0 h 216830"/>
              <a:gd name="connsiteX4" fmla="*/ 0 w 4464050"/>
              <a:gd name="connsiteY4" fmla="*/ 216830 h 216830"/>
              <a:gd name="connsiteX5" fmla="*/ 0 w 4464050"/>
              <a:gd name="connsiteY5" fmla="*/ 806 h 216830"/>
              <a:gd name="connsiteX0" fmla="*/ 0 w 4464050"/>
              <a:gd name="connsiteY0" fmla="*/ 0 h 216024"/>
              <a:gd name="connsiteX1" fmla="*/ 4464050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0 w 4464050"/>
              <a:gd name="connsiteY5" fmla="*/ 0 h 216024"/>
              <a:gd name="connsiteX0" fmla="*/ 77190 w 4464050"/>
              <a:gd name="connsiteY0" fmla="*/ 0 h 216024"/>
              <a:gd name="connsiteX1" fmla="*/ 4464050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77190 w 4464050"/>
              <a:gd name="connsiteY5" fmla="*/ 0 h 216024"/>
              <a:gd name="connsiteX0" fmla="*/ 77190 w 4464050"/>
              <a:gd name="connsiteY0" fmla="*/ 0 h 216024"/>
              <a:gd name="connsiteX1" fmla="*/ 4386861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77190 w 4464050"/>
              <a:gd name="connsiteY5" fmla="*/ 0 h 216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64050" h="216024">
                <a:moveTo>
                  <a:pt x="77190" y="0"/>
                </a:moveTo>
                <a:lnTo>
                  <a:pt x="4386861" y="0"/>
                </a:lnTo>
                <a:lnTo>
                  <a:pt x="4464050" y="216024"/>
                </a:lnTo>
                <a:cubicBezTo>
                  <a:pt x="3712384" y="150652"/>
                  <a:pt x="3643989" y="22238"/>
                  <a:pt x="2212010" y="8072"/>
                </a:cubicBezTo>
                <a:cubicBezTo>
                  <a:pt x="1000172" y="22238"/>
                  <a:pt x="736350" y="150652"/>
                  <a:pt x="0" y="216024"/>
                </a:cubicBezTo>
                <a:lnTo>
                  <a:pt x="77190" y="0"/>
                </a:lnTo>
                <a:close/>
              </a:path>
            </a:pathLst>
          </a:custGeom>
          <a:gradFill flip="none" rotWithShape="1">
            <a:gsLst>
              <a:gs pos="100000">
                <a:srgbClr val="111111">
                  <a:alpha val="2000"/>
                </a:srgbClr>
              </a:gs>
              <a:gs pos="0">
                <a:srgbClr val="111111">
                  <a:alpha val="2000"/>
                </a:srgbClr>
              </a:gs>
              <a:gs pos="50000">
                <a:srgbClr val="000000">
                  <a:alpha val="35000"/>
                </a:srgbClr>
              </a:gs>
            </a:gsLst>
            <a:lin ang="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35" name="Picture Placeholder 4"/>
          <p:cNvSpPr>
            <a:spLocks noGrp="1"/>
          </p:cNvSpPr>
          <p:nvPr>
            <p:ph type="pic" sz="quarter" idx="29"/>
          </p:nvPr>
        </p:nvSpPr>
        <p:spPr>
          <a:xfrm>
            <a:off x="3563863" y="2952885"/>
            <a:ext cx="2015506" cy="1080120"/>
          </a:xfrm>
        </p:spPr>
        <p:txBody>
          <a:bodyPr/>
          <a:lstStyle/>
          <a:p>
            <a:endParaRPr lang="uk-UA"/>
          </a:p>
        </p:txBody>
      </p:sp>
      <p:sp>
        <p:nvSpPr>
          <p:cNvPr id="36" name="Text Placeholder 13"/>
          <p:cNvSpPr>
            <a:spLocks noGrp="1"/>
          </p:cNvSpPr>
          <p:nvPr>
            <p:ph type="body" sz="quarter" idx="30" hasCustomPrompt="1"/>
          </p:nvPr>
        </p:nvSpPr>
        <p:spPr>
          <a:xfrm>
            <a:off x="3564080" y="4177021"/>
            <a:ext cx="1871272" cy="432048"/>
          </a:xfrm>
        </p:spPr>
        <p:txBody>
          <a:bodyPr/>
          <a:lstStyle>
            <a:lvl1pPr marL="0" indent="0">
              <a:buNone/>
              <a:defRPr>
                <a:latin typeface="+mj-lt"/>
              </a:defRPr>
            </a:lvl1pPr>
          </a:lstStyle>
          <a:p>
            <a:pPr lvl="0"/>
            <a:r>
              <a:rPr lang="en-US" dirty="0"/>
              <a:t>Subtitle</a:t>
            </a:r>
            <a:endParaRPr lang="uk-UA" dirty="0"/>
          </a:p>
        </p:txBody>
      </p:sp>
      <p:sp>
        <p:nvSpPr>
          <p:cNvPr id="37" name="Rectangle 7"/>
          <p:cNvSpPr/>
          <p:nvPr userDrawn="1"/>
        </p:nvSpPr>
        <p:spPr>
          <a:xfrm>
            <a:off x="6444927" y="4033005"/>
            <a:ext cx="2015506" cy="144016"/>
          </a:xfrm>
          <a:custGeom>
            <a:avLst/>
            <a:gdLst>
              <a:gd name="connsiteX0" fmla="*/ 0 w 4464050"/>
              <a:gd name="connsiteY0" fmla="*/ 0 h 216024"/>
              <a:gd name="connsiteX1" fmla="*/ 4464050 w 4464050"/>
              <a:gd name="connsiteY1" fmla="*/ 0 h 216024"/>
              <a:gd name="connsiteX2" fmla="*/ 4464050 w 4464050"/>
              <a:gd name="connsiteY2" fmla="*/ 216024 h 216024"/>
              <a:gd name="connsiteX3" fmla="*/ 0 w 4464050"/>
              <a:gd name="connsiteY3" fmla="*/ 216024 h 216024"/>
              <a:gd name="connsiteX4" fmla="*/ 0 w 4464050"/>
              <a:gd name="connsiteY4" fmla="*/ 0 h 216024"/>
              <a:gd name="connsiteX0" fmla="*/ 0 w 4464050"/>
              <a:gd name="connsiteY0" fmla="*/ 0 h 216024"/>
              <a:gd name="connsiteX1" fmla="*/ 4464050 w 4464050"/>
              <a:gd name="connsiteY1" fmla="*/ 0 h 216024"/>
              <a:gd name="connsiteX2" fmla="*/ 4464050 w 4464050"/>
              <a:gd name="connsiteY2" fmla="*/ 216024 h 216024"/>
              <a:gd name="connsiteX3" fmla="*/ 2187105 w 4464050"/>
              <a:gd name="connsiteY3" fmla="*/ 210104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806 h 216830"/>
              <a:gd name="connsiteX1" fmla="*/ 4464050 w 4464050"/>
              <a:gd name="connsiteY1" fmla="*/ 806 h 216830"/>
              <a:gd name="connsiteX2" fmla="*/ 4464050 w 4464050"/>
              <a:gd name="connsiteY2" fmla="*/ 216830 h 216830"/>
              <a:gd name="connsiteX3" fmla="*/ 2212010 w 4464050"/>
              <a:gd name="connsiteY3" fmla="*/ 0 h 216830"/>
              <a:gd name="connsiteX4" fmla="*/ 0 w 4464050"/>
              <a:gd name="connsiteY4" fmla="*/ 216830 h 216830"/>
              <a:gd name="connsiteX5" fmla="*/ 0 w 4464050"/>
              <a:gd name="connsiteY5" fmla="*/ 806 h 216830"/>
              <a:gd name="connsiteX0" fmla="*/ 0 w 4464050"/>
              <a:gd name="connsiteY0" fmla="*/ 0 h 216024"/>
              <a:gd name="connsiteX1" fmla="*/ 4464050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0 w 4464050"/>
              <a:gd name="connsiteY5" fmla="*/ 0 h 216024"/>
              <a:gd name="connsiteX0" fmla="*/ 77190 w 4464050"/>
              <a:gd name="connsiteY0" fmla="*/ 0 h 216024"/>
              <a:gd name="connsiteX1" fmla="*/ 4464050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77190 w 4464050"/>
              <a:gd name="connsiteY5" fmla="*/ 0 h 216024"/>
              <a:gd name="connsiteX0" fmla="*/ 77190 w 4464050"/>
              <a:gd name="connsiteY0" fmla="*/ 0 h 216024"/>
              <a:gd name="connsiteX1" fmla="*/ 4386861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77190 w 4464050"/>
              <a:gd name="connsiteY5" fmla="*/ 0 h 216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64050" h="216024">
                <a:moveTo>
                  <a:pt x="77190" y="0"/>
                </a:moveTo>
                <a:lnTo>
                  <a:pt x="4386861" y="0"/>
                </a:lnTo>
                <a:lnTo>
                  <a:pt x="4464050" y="216024"/>
                </a:lnTo>
                <a:cubicBezTo>
                  <a:pt x="3712384" y="150652"/>
                  <a:pt x="3643989" y="22238"/>
                  <a:pt x="2212010" y="8072"/>
                </a:cubicBezTo>
                <a:cubicBezTo>
                  <a:pt x="1000172" y="22238"/>
                  <a:pt x="736350" y="150652"/>
                  <a:pt x="0" y="216024"/>
                </a:cubicBezTo>
                <a:lnTo>
                  <a:pt x="77190" y="0"/>
                </a:lnTo>
                <a:close/>
              </a:path>
            </a:pathLst>
          </a:custGeom>
          <a:gradFill flip="none" rotWithShape="1">
            <a:gsLst>
              <a:gs pos="100000">
                <a:srgbClr val="111111">
                  <a:alpha val="2000"/>
                </a:srgbClr>
              </a:gs>
              <a:gs pos="0">
                <a:srgbClr val="111111">
                  <a:alpha val="2000"/>
                </a:srgbClr>
              </a:gs>
              <a:gs pos="50000">
                <a:srgbClr val="000000">
                  <a:alpha val="35000"/>
                </a:srgbClr>
              </a:gs>
            </a:gsLst>
            <a:lin ang="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38" name="Picture Placeholder 4"/>
          <p:cNvSpPr>
            <a:spLocks noGrp="1"/>
          </p:cNvSpPr>
          <p:nvPr>
            <p:ph type="pic" sz="quarter" idx="31"/>
          </p:nvPr>
        </p:nvSpPr>
        <p:spPr>
          <a:xfrm>
            <a:off x="6444927" y="2952885"/>
            <a:ext cx="2015506" cy="1080120"/>
          </a:xfrm>
        </p:spPr>
        <p:txBody>
          <a:bodyPr/>
          <a:lstStyle/>
          <a:p>
            <a:endParaRPr lang="uk-UA"/>
          </a:p>
        </p:txBody>
      </p:sp>
      <p:sp>
        <p:nvSpPr>
          <p:cNvPr id="39" name="Text Placeholder 13"/>
          <p:cNvSpPr>
            <a:spLocks noGrp="1"/>
          </p:cNvSpPr>
          <p:nvPr>
            <p:ph type="body" sz="quarter" idx="32" hasCustomPrompt="1"/>
          </p:nvPr>
        </p:nvSpPr>
        <p:spPr>
          <a:xfrm>
            <a:off x="6445144" y="4177021"/>
            <a:ext cx="1871272" cy="432048"/>
          </a:xfrm>
        </p:spPr>
        <p:txBody>
          <a:bodyPr/>
          <a:lstStyle>
            <a:lvl1pPr marL="0" indent="0">
              <a:buNone/>
              <a:defRPr>
                <a:latin typeface="+mj-lt"/>
              </a:defRPr>
            </a:lvl1pPr>
          </a:lstStyle>
          <a:p>
            <a:pPr lvl="0"/>
            <a:r>
              <a:rPr lang="en-US" dirty="0"/>
              <a:t>Subtitle</a:t>
            </a:r>
          </a:p>
        </p:txBody>
      </p:sp>
    </p:spTree>
    <p:extLst>
      <p:ext uri="{BB962C8B-B14F-4D97-AF65-F5344CB8AC3E}">
        <p14:creationId xmlns:p14="http://schemas.microsoft.com/office/powerpoint/2010/main" val="2395703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16" presetClass="entr" presetSubtype="37" fill="hold" grpId="0" nodeType="afterEffect" nodePh="1">
                                  <p:stCondLst>
                                    <p:cond delay="0"/>
                                  </p:stCondLst>
                                  <p:endCondLst>
                                    <p:cond evt="begin" delay="0">
                                      <p:tn val="13"/>
                                    </p:cond>
                                  </p:endCondLst>
                                  <p:childTnLst>
                                    <p:set>
                                      <p:cBhvr>
                                        <p:cTn id="14" dur="1" fill="hold">
                                          <p:stCondLst>
                                            <p:cond delay="0"/>
                                          </p:stCondLst>
                                        </p:cTn>
                                        <p:tgtEl>
                                          <p:spTgt spid="5"/>
                                        </p:tgtEl>
                                        <p:attrNameLst>
                                          <p:attrName>style.visibility</p:attrName>
                                        </p:attrNameLst>
                                      </p:cBhvr>
                                      <p:to>
                                        <p:strVal val="visible"/>
                                      </p:to>
                                    </p:set>
                                    <p:animEffect transition="in" filter="barn(outVertical)">
                                      <p:cBhvr>
                                        <p:cTn id="15" dur="500"/>
                                        <p:tgtEl>
                                          <p:spTgt spid="5"/>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up)">
                                      <p:cBhvr>
                                        <p:cTn id="19" dur="250"/>
                                        <p:tgtEl>
                                          <p:spTgt spid="8"/>
                                        </p:tgtEl>
                                      </p:cBhvr>
                                    </p:animEffect>
                                  </p:childTnLst>
                                </p:cTn>
                              </p:par>
                            </p:childTnLst>
                          </p:cTn>
                        </p:par>
                        <p:par>
                          <p:cTn id="20" fill="hold">
                            <p:stCondLst>
                              <p:cond delay="1750"/>
                            </p:stCondLst>
                            <p:childTnLst>
                              <p:par>
                                <p:cTn id="21" presetID="16" presetClass="entr" presetSubtype="37" fill="hold" grpId="0" nodeType="afterEffect" nodePh="1">
                                  <p:stCondLst>
                                    <p:cond delay="0"/>
                                  </p:stCondLst>
                                  <p:endCondLst>
                                    <p:cond evt="begin" delay="0">
                                      <p:tn val="21"/>
                                    </p:cond>
                                  </p:endCondLst>
                                  <p:childTnLst>
                                    <p:set>
                                      <p:cBhvr>
                                        <p:cTn id="22" dur="1" fill="hold">
                                          <p:stCondLst>
                                            <p:cond delay="0"/>
                                          </p:stCondLst>
                                        </p:cTn>
                                        <p:tgtEl>
                                          <p:spTgt spid="15"/>
                                        </p:tgtEl>
                                        <p:attrNameLst>
                                          <p:attrName>style.visibility</p:attrName>
                                        </p:attrNameLst>
                                      </p:cBhvr>
                                      <p:to>
                                        <p:strVal val="visible"/>
                                      </p:to>
                                    </p:set>
                                    <p:animEffect transition="in" filter="barn(outVertical)">
                                      <p:cBhvr>
                                        <p:cTn id="23" dur="500"/>
                                        <p:tgtEl>
                                          <p:spTgt spid="15"/>
                                        </p:tgtEl>
                                      </p:cBhvr>
                                    </p:animEffect>
                                  </p:childTnLst>
                                </p:cTn>
                              </p:par>
                            </p:childTnLst>
                          </p:cTn>
                        </p:par>
                        <p:par>
                          <p:cTn id="24" fill="hold">
                            <p:stCondLst>
                              <p:cond delay="2250"/>
                            </p:stCondLst>
                            <p:childTnLst>
                              <p:par>
                                <p:cTn id="25" presetID="22" presetClass="entr" presetSubtype="1"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up)">
                                      <p:cBhvr>
                                        <p:cTn id="27" dur="250"/>
                                        <p:tgtEl>
                                          <p:spTgt spid="12"/>
                                        </p:tgtEl>
                                      </p:cBhvr>
                                    </p:animEffect>
                                  </p:childTnLst>
                                </p:cTn>
                              </p:par>
                            </p:childTnLst>
                          </p:cTn>
                        </p:par>
                        <p:par>
                          <p:cTn id="28" fill="hold">
                            <p:stCondLst>
                              <p:cond delay="2500"/>
                            </p:stCondLst>
                            <p:childTnLst>
                              <p:par>
                                <p:cTn id="29" presetID="16" presetClass="entr" presetSubtype="37" fill="hold" grpId="0" nodeType="afterEffect" nodePh="1">
                                  <p:stCondLst>
                                    <p:cond delay="0"/>
                                  </p:stCondLst>
                                  <p:endCondLst>
                                    <p:cond evt="begin" delay="0">
                                      <p:tn val="29"/>
                                    </p:cond>
                                  </p:endCondLst>
                                  <p:childTnLst>
                                    <p:set>
                                      <p:cBhvr>
                                        <p:cTn id="30" dur="1" fill="hold">
                                          <p:stCondLst>
                                            <p:cond delay="0"/>
                                          </p:stCondLst>
                                        </p:cTn>
                                        <p:tgtEl>
                                          <p:spTgt spid="19"/>
                                        </p:tgtEl>
                                        <p:attrNameLst>
                                          <p:attrName>style.visibility</p:attrName>
                                        </p:attrNameLst>
                                      </p:cBhvr>
                                      <p:to>
                                        <p:strVal val="visible"/>
                                      </p:to>
                                    </p:set>
                                    <p:animEffect transition="in" filter="barn(outVertical)">
                                      <p:cBhvr>
                                        <p:cTn id="31" dur="500"/>
                                        <p:tgtEl>
                                          <p:spTgt spid="19"/>
                                        </p:tgtEl>
                                      </p:cBhvr>
                                    </p:animEffect>
                                  </p:childTnLst>
                                </p:cTn>
                              </p:par>
                            </p:childTnLst>
                          </p:cTn>
                        </p:par>
                        <p:par>
                          <p:cTn id="32" fill="hold">
                            <p:stCondLst>
                              <p:cond delay="3000"/>
                            </p:stCondLst>
                            <p:childTnLst>
                              <p:par>
                                <p:cTn id="33" presetID="22" presetClass="entr" presetSubtype="1" fill="hold" grpId="0"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wipe(up)">
                                      <p:cBhvr>
                                        <p:cTn id="35" dur="250"/>
                                        <p:tgtEl>
                                          <p:spTgt spid="18"/>
                                        </p:tgtEl>
                                      </p:cBhvr>
                                    </p:animEffect>
                                  </p:childTnLst>
                                </p:cTn>
                              </p:par>
                            </p:childTnLst>
                          </p:cTn>
                        </p:par>
                        <p:par>
                          <p:cTn id="36" fill="hold">
                            <p:stCondLst>
                              <p:cond delay="3250"/>
                            </p:stCondLst>
                            <p:childTnLst>
                              <p:par>
                                <p:cTn id="37" presetID="16" presetClass="entr" presetSubtype="37" fill="hold" grpId="0" nodeType="afterEffect" nodePh="1">
                                  <p:stCondLst>
                                    <p:cond delay="0"/>
                                  </p:stCondLst>
                                  <p:endCondLst>
                                    <p:cond evt="begin" delay="0">
                                      <p:tn val="37"/>
                                    </p:cond>
                                  </p:endCondLst>
                                  <p:childTnLst>
                                    <p:set>
                                      <p:cBhvr>
                                        <p:cTn id="38" dur="1" fill="hold">
                                          <p:stCondLst>
                                            <p:cond delay="0"/>
                                          </p:stCondLst>
                                        </p:cTn>
                                        <p:tgtEl>
                                          <p:spTgt spid="32"/>
                                        </p:tgtEl>
                                        <p:attrNameLst>
                                          <p:attrName>style.visibility</p:attrName>
                                        </p:attrNameLst>
                                      </p:cBhvr>
                                      <p:to>
                                        <p:strVal val="visible"/>
                                      </p:to>
                                    </p:set>
                                    <p:animEffect transition="in" filter="barn(outVertical)">
                                      <p:cBhvr>
                                        <p:cTn id="39" dur="500"/>
                                        <p:tgtEl>
                                          <p:spTgt spid="32"/>
                                        </p:tgtEl>
                                      </p:cBhvr>
                                    </p:animEffect>
                                  </p:childTnLst>
                                </p:cTn>
                              </p:par>
                            </p:childTnLst>
                          </p:cTn>
                        </p:par>
                        <p:par>
                          <p:cTn id="40" fill="hold">
                            <p:stCondLst>
                              <p:cond delay="3750"/>
                            </p:stCondLst>
                            <p:childTnLst>
                              <p:par>
                                <p:cTn id="41" presetID="22" presetClass="entr" presetSubtype="1" fill="hold" grpId="0" nodeType="after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wipe(up)">
                                      <p:cBhvr>
                                        <p:cTn id="43" dur="250"/>
                                        <p:tgtEl>
                                          <p:spTgt spid="31"/>
                                        </p:tgtEl>
                                      </p:cBhvr>
                                    </p:animEffect>
                                  </p:childTnLst>
                                </p:cTn>
                              </p:par>
                            </p:childTnLst>
                          </p:cTn>
                        </p:par>
                        <p:par>
                          <p:cTn id="44" fill="hold">
                            <p:stCondLst>
                              <p:cond delay="4000"/>
                            </p:stCondLst>
                            <p:childTnLst>
                              <p:par>
                                <p:cTn id="45" presetID="16" presetClass="entr" presetSubtype="37" fill="hold" grpId="0" nodeType="afterEffect" nodePh="1">
                                  <p:stCondLst>
                                    <p:cond delay="0"/>
                                  </p:stCondLst>
                                  <p:endCondLst>
                                    <p:cond evt="begin" delay="0">
                                      <p:tn val="45"/>
                                    </p:cond>
                                  </p:endCondLst>
                                  <p:childTnLst>
                                    <p:set>
                                      <p:cBhvr>
                                        <p:cTn id="46" dur="1" fill="hold">
                                          <p:stCondLst>
                                            <p:cond delay="0"/>
                                          </p:stCondLst>
                                        </p:cTn>
                                        <p:tgtEl>
                                          <p:spTgt spid="35"/>
                                        </p:tgtEl>
                                        <p:attrNameLst>
                                          <p:attrName>style.visibility</p:attrName>
                                        </p:attrNameLst>
                                      </p:cBhvr>
                                      <p:to>
                                        <p:strVal val="visible"/>
                                      </p:to>
                                    </p:set>
                                    <p:animEffect transition="in" filter="barn(outVertical)">
                                      <p:cBhvr>
                                        <p:cTn id="47" dur="500"/>
                                        <p:tgtEl>
                                          <p:spTgt spid="35"/>
                                        </p:tgtEl>
                                      </p:cBhvr>
                                    </p:animEffect>
                                  </p:childTnLst>
                                </p:cTn>
                              </p:par>
                            </p:childTnLst>
                          </p:cTn>
                        </p:par>
                        <p:par>
                          <p:cTn id="48" fill="hold">
                            <p:stCondLst>
                              <p:cond delay="4500"/>
                            </p:stCondLst>
                            <p:childTnLst>
                              <p:par>
                                <p:cTn id="49" presetID="22" presetClass="entr" presetSubtype="1" fill="hold" grpId="0" nodeType="afterEffect">
                                  <p:stCondLst>
                                    <p:cond delay="0"/>
                                  </p:stCondLst>
                                  <p:childTnLst>
                                    <p:set>
                                      <p:cBhvr>
                                        <p:cTn id="50" dur="1" fill="hold">
                                          <p:stCondLst>
                                            <p:cond delay="0"/>
                                          </p:stCondLst>
                                        </p:cTn>
                                        <p:tgtEl>
                                          <p:spTgt spid="34"/>
                                        </p:tgtEl>
                                        <p:attrNameLst>
                                          <p:attrName>style.visibility</p:attrName>
                                        </p:attrNameLst>
                                      </p:cBhvr>
                                      <p:to>
                                        <p:strVal val="visible"/>
                                      </p:to>
                                    </p:set>
                                    <p:animEffect transition="in" filter="wipe(up)">
                                      <p:cBhvr>
                                        <p:cTn id="51" dur="250"/>
                                        <p:tgtEl>
                                          <p:spTgt spid="34"/>
                                        </p:tgtEl>
                                      </p:cBhvr>
                                    </p:animEffect>
                                  </p:childTnLst>
                                </p:cTn>
                              </p:par>
                            </p:childTnLst>
                          </p:cTn>
                        </p:par>
                        <p:par>
                          <p:cTn id="52" fill="hold">
                            <p:stCondLst>
                              <p:cond delay="4750"/>
                            </p:stCondLst>
                            <p:childTnLst>
                              <p:par>
                                <p:cTn id="53" presetID="16" presetClass="entr" presetSubtype="37" fill="hold" grpId="0" nodeType="afterEffect" nodePh="1">
                                  <p:stCondLst>
                                    <p:cond delay="0"/>
                                  </p:stCondLst>
                                  <p:endCondLst>
                                    <p:cond evt="begin" delay="0">
                                      <p:tn val="53"/>
                                    </p:cond>
                                  </p:endCondLst>
                                  <p:childTnLst>
                                    <p:set>
                                      <p:cBhvr>
                                        <p:cTn id="54" dur="1" fill="hold">
                                          <p:stCondLst>
                                            <p:cond delay="0"/>
                                          </p:stCondLst>
                                        </p:cTn>
                                        <p:tgtEl>
                                          <p:spTgt spid="38"/>
                                        </p:tgtEl>
                                        <p:attrNameLst>
                                          <p:attrName>style.visibility</p:attrName>
                                        </p:attrNameLst>
                                      </p:cBhvr>
                                      <p:to>
                                        <p:strVal val="visible"/>
                                      </p:to>
                                    </p:set>
                                    <p:animEffect transition="in" filter="barn(outVertical)">
                                      <p:cBhvr>
                                        <p:cTn id="55" dur="500"/>
                                        <p:tgtEl>
                                          <p:spTgt spid="38"/>
                                        </p:tgtEl>
                                      </p:cBhvr>
                                    </p:animEffect>
                                  </p:childTnLst>
                                </p:cTn>
                              </p:par>
                            </p:childTnLst>
                          </p:cTn>
                        </p:par>
                        <p:par>
                          <p:cTn id="56" fill="hold">
                            <p:stCondLst>
                              <p:cond delay="5250"/>
                            </p:stCondLst>
                            <p:childTnLst>
                              <p:par>
                                <p:cTn id="57" presetID="22" presetClass="entr" presetSubtype="1" fill="hold" grpId="0" nodeType="afterEffect">
                                  <p:stCondLst>
                                    <p:cond delay="0"/>
                                  </p:stCondLst>
                                  <p:childTnLst>
                                    <p:set>
                                      <p:cBhvr>
                                        <p:cTn id="58" dur="1" fill="hold">
                                          <p:stCondLst>
                                            <p:cond delay="0"/>
                                          </p:stCondLst>
                                        </p:cTn>
                                        <p:tgtEl>
                                          <p:spTgt spid="37"/>
                                        </p:tgtEl>
                                        <p:attrNameLst>
                                          <p:attrName>style.visibility</p:attrName>
                                        </p:attrNameLst>
                                      </p:cBhvr>
                                      <p:to>
                                        <p:strVal val="visible"/>
                                      </p:to>
                                    </p:set>
                                    <p:animEffect transition="in" filter="wipe(up)">
                                      <p:cBhvr>
                                        <p:cTn id="59" dur="25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 grpId="0"/>
      <p:bldP spid="13" grpId="0">
        <p:tmplLst>
          <p:tmpl>
            <p:tnLst>
              <p:par>
                <p:cTn presetID="10" presetClass="entr" presetSubtype="0"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Effect transition="in" filter="fade">
                      <p:cBhvr>
                        <p:cTn dur="500"/>
                        <p:tgtEl>
                          <p:spTgt spid="13"/>
                        </p:tgtEl>
                      </p:cBhvr>
                    </p:animEffect>
                  </p:childTnLst>
                </p:cTn>
              </p:par>
            </p:tnLst>
          </p:tmpl>
        </p:tmplLst>
      </p:bldP>
      <p:bldP spid="5" grpId="0"/>
      <p:bldP spid="12" grpId="0" animBg="1"/>
      <p:bldP spid="15" grpId="0"/>
      <p:bldP spid="18" grpId="0" animBg="1"/>
      <p:bldP spid="19" grpId="0"/>
      <p:bldP spid="31" grpId="0" animBg="1"/>
      <p:bldP spid="32" grpId="0"/>
      <p:bldP spid="34" grpId="0" animBg="1"/>
      <p:bldP spid="35" grpId="0"/>
      <p:bldP spid="37" grpId="0" animBg="1"/>
      <p:bldP spid="38" grpId="0"/>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uk-UA" dirty="0"/>
          </a:p>
        </p:txBody>
      </p:sp>
      <p:sp>
        <p:nvSpPr>
          <p:cNvPr id="9" name="Date Placeholder 8"/>
          <p:cNvSpPr>
            <a:spLocks noGrp="1"/>
          </p:cNvSpPr>
          <p:nvPr>
            <p:ph type="dt" sz="half" idx="14"/>
          </p:nvPr>
        </p:nvSpPr>
        <p:spPr/>
        <p:txBody>
          <a:bodyPr/>
          <a:lstStyle/>
          <a:p>
            <a:r>
              <a:rPr lang="en-US" dirty="0"/>
              <a:t>Speaker Name</a:t>
            </a:r>
            <a:endParaRPr lang="uk-UA" dirty="0"/>
          </a:p>
        </p:txBody>
      </p:sp>
      <p:sp>
        <p:nvSpPr>
          <p:cNvPr id="10" name="Footer Placeholder 9"/>
          <p:cNvSpPr>
            <a:spLocks noGrp="1"/>
          </p:cNvSpPr>
          <p:nvPr>
            <p:ph type="ftr" sz="quarter" idx="15"/>
          </p:nvPr>
        </p:nvSpPr>
        <p:spPr/>
        <p:txBody>
          <a:bodyPr/>
          <a:lstStyle/>
          <a:p>
            <a:r>
              <a:rPr lang="en-US" dirty="0"/>
              <a:t>www.abernathy-law.com</a:t>
            </a:r>
            <a:endParaRPr lang="uk-UA" dirty="0"/>
          </a:p>
        </p:txBody>
      </p:sp>
      <p:sp>
        <p:nvSpPr>
          <p:cNvPr id="11" name="Slide Number Placeholder 10"/>
          <p:cNvSpPr>
            <a:spLocks noGrp="1"/>
          </p:cNvSpPr>
          <p:nvPr>
            <p:ph type="sldNum" sz="quarter" idx="16"/>
          </p:nvPr>
        </p:nvSpPr>
        <p:spPr/>
        <p:txBody>
          <a:bodyPr/>
          <a:lstStyle/>
          <a:p>
            <a:fld id="{5A12E19C-F0D7-470F-8E3A-FEF858791E3B}" type="slidenum">
              <a:rPr lang="uk-UA" smtClean="0"/>
              <a:pPr/>
              <a:t>‹#›</a:t>
            </a:fld>
            <a:endParaRPr lang="uk-UA"/>
          </a:p>
        </p:txBody>
      </p:sp>
      <p:sp>
        <p:nvSpPr>
          <p:cNvPr id="13" name="Text Placeholder 12"/>
          <p:cNvSpPr>
            <a:spLocks noGrp="1"/>
          </p:cNvSpPr>
          <p:nvPr>
            <p:ph type="body" sz="quarter" idx="17" hasCustomPrompt="1"/>
          </p:nvPr>
        </p:nvSpPr>
        <p:spPr>
          <a:xfrm>
            <a:off x="5508625" y="339725"/>
            <a:ext cx="3167063" cy="360363"/>
          </a:xfrm>
        </p:spPr>
        <p:txBody>
          <a:bodyPr anchor="ctr">
            <a:normAutofit/>
          </a:bodyPr>
          <a:lstStyle>
            <a:lvl1pPr marL="0" indent="0" algn="r">
              <a:buNone/>
              <a:defRPr sz="1000" baseline="0">
                <a:solidFill>
                  <a:srgbClr val="FFFFFF"/>
                </a:solidFill>
                <a:latin typeface="+mj-lt"/>
              </a:defRPr>
            </a:lvl1pPr>
          </a:lstStyle>
          <a:p>
            <a:pPr lvl="0"/>
            <a:r>
              <a:rPr lang="en-US" dirty="0"/>
              <a:t>Subtitle is here</a:t>
            </a:r>
            <a:endParaRPr lang="uk-UA" dirty="0"/>
          </a:p>
        </p:txBody>
      </p:sp>
      <p:sp>
        <p:nvSpPr>
          <p:cNvPr id="5" name="Picture Placeholder 4"/>
          <p:cNvSpPr>
            <a:spLocks noGrp="1"/>
          </p:cNvSpPr>
          <p:nvPr>
            <p:ph type="pic" sz="quarter" idx="18"/>
          </p:nvPr>
        </p:nvSpPr>
        <p:spPr>
          <a:xfrm>
            <a:off x="1" y="1203325"/>
            <a:ext cx="1763688" cy="1368425"/>
          </a:xfrm>
        </p:spPr>
        <p:txBody>
          <a:bodyPr/>
          <a:lstStyle/>
          <a:p>
            <a:endParaRPr lang="uk-UA"/>
          </a:p>
        </p:txBody>
      </p:sp>
      <p:sp>
        <p:nvSpPr>
          <p:cNvPr id="21" name="Text Placeholder 13"/>
          <p:cNvSpPr>
            <a:spLocks noGrp="1"/>
          </p:cNvSpPr>
          <p:nvPr>
            <p:ph type="body" sz="quarter" idx="26" hasCustomPrompt="1"/>
          </p:nvPr>
        </p:nvSpPr>
        <p:spPr>
          <a:xfrm>
            <a:off x="5509040" y="1203325"/>
            <a:ext cx="3166648" cy="360313"/>
          </a:xfrm>
        </p:spPr>
        <p:txBody>
          <a:bodyPr/>
          <a:lstStyle>
            <a:lvl1pPr marL="0" indent="0">
              <a:buNone/>
              <a:defRPr>
                <a:latin typeface="+mj-lt"/>
              </a:defRPr>
            </a:lvl1pPr>
          </a:lstStyle>
          <a:p>
            <a:pPr lvl="0"/>
            <a:r>
              <a:rPr lang="en-US" dirty="0"/>
              <a:t>Subtitle</a:t>
            </a:r>
            <a:endParaRPr lang="uk-UA" dirty="0"/>
          </a:p>
        </p:txBody>
      </p:sp>
      <p:sp>
        <p:nvSpPr>
          <p:cNvPr id="24" name="Picture Placeholder 4"/>
          <p:cNvSpPr>
            <a:spLocks noGrp="1"/>
          </p:cNvSpPr>
          <p:nvPr>
            <p:ph type="pic" sz="quarter" idx="27"/>
          </p:nvPr>
        </p:nvSpPr>
        <p:spPr>
          <a:xfrm>
            <a:off x="1763688" y="1203325"/>
            <a:ext cx="2016224" cy="1008385"/>
          </a:xfrm>
        </p:spPr>
        <p:txBody>
          <a:bodyPr/>
          <a:lstStyle/>
          <a:p>
            <a:endParaRPr lang="uk-UA"/>
          </a:p>
        </p:txBody>
      </p:sp>
      <p:sp>
        <p:nvSpPr>
          <p:cNvPr id="25" name="Picture Placeholder 4"/>
          <p:cNvSpPr>
            <a:spLocks noGrp="1"/>
          </p:cNvSpPr>
          <p:nvPr>
            <p:ph type="pic" sz="quarter" idx="28"/>
          </p:nvPr>
        </p:nvSpPr>
        <p:spPr>
          <a:xfrm>
            <a:off x="3779912" y="1203325"/>
            <a:ext cx="1364744" cy="1656457"/>
          </a:xfrm>
        </p:spPr>
        <p:txBody>
          <a:bodyPr/>
          <a:lstStyle/>
          <a:p>
            <a:endParaRPr lang="uk-UA"/>
          </a:p>
        </p:txBody>
      </p:sp>
      <p:sp>
        <p:nvSpPr>
          <p:cNvPr id="26" name="Picture Placeholder 4"/>
          <p:cNvSpPr>
            <a:spLocks noGrp="1"/>
          </p:cNvSpPr>
          <p:nvPr>
            <p:ph type="pic" sz="quarter" idx="29"/>
          </p:nvPr>
        </p:nvSpPr>
        <p:spPr>
          <a:xfrm>
            <a:off x="1" y="2571477"/>
            <a:ext cx="1763687" cy="2016398"/>
          </a:xfrm>
        </p:spPr>
        <p:txBody>
          <a:bodyPr/>
          <a:lstStyle/>
          <a:p>
            <a:endParaRPr lang="uk-UA"/>
          </a:p>
        </p:txBody>
      </p:sp>
      <p:sp>
        <p:nvSpPr>
          <p:cNvPr id="28" name="Picture Placeholder 4"/>
          <p:cNvSpPr>
            <a:spLocks noGrp="1"/>
          </p:cNvSpPr>
          <p:nvPr>
            <p:ph type="pic" sz="quarter" idx="30"/>
          </p:nvPr>
        </p:nvSpPr>
        <p:spPr>
          <a:xfrm>
            <a:off x="1763688" y="2211710"/>
            <a:ext cx="2016224" cy="1368152"/>
          </a:xfrm>
        </p:spPr>
        <p:txBody>
          <a:bodyPr/>
          <a:lstStyle/>
          <a:p>
            <a:endParaRPr lang="uk-UA"/>
          </a:p>
        </p:txBody>
      </p:sp>
      <p:sp>
        <p:nvSpPr>
          <p:cNvPr id="29" name="Picture Placeholder 4"/>
          <p:cNvSpPr>
            <a:spLocks noGrp="1"/>
          </p:cNvSpPr>
          <p:nvPr>
            <p:ph type="pic" sz="quarter" idx="31"/>
          </p:nvPr>
        </p:nvSpPr>
        <p:spPr>
          <a:xfrm>
            <a:off x="1763688" y="3579862"/>
            <a:ext cx="2016224" cy="1001337"/>
          </a:xfrm>
        </p:spPr>
        <p:txBody>
          <a:bodyPr/>
          <a:lstStyle/>
          <a:p>
            <a:endParaRPr lang="uk-UA"/>
          </a:p>
        </p:txBody>
      </p:sp>
      <p:sp>
        <p:nvSpPr>
          <p:cNvPr id="30" name="Picture Placeholder 4"/>
          <p:cNvSpPr>
            <a:spLocks noGrp="1"/>
          </p:cNvSpPr>
          <p:nvPr>
            <p:ph type="pic" sz="quarter" idx="32"/>
          </p:nvPr>
        </p:nvSpPr>
        <p:spPr>
          <a:xfrm>
            <a:off x="3779912" y="2865148"/>
            <a:ext cx="1364744" cy="1722727"/>
          </a:xfrm>
        </p:spPr>
        <p:txBody>
          <a:bodyPr/>
          <a:lstStyle/>
          <a:p>
            <a:endParaRPr lang="uk-UA"/>
          </a:p>
        </p:txBody>
      </p:sp>
      <p:sp>
        <p:nvSpPr>
          <p:cNvPr id="31" name="Content Placeholder 6"/>
          <p:cNvSpPr>
            <a:spLocks noGrp="1"/>
          </p:cNvSpPr>
          <p:nvPr>
            <p:ph sz="quarter" idx="33"/>
          </p:nvPr>
        </p:nvSpPr>
        <p:spPr>
          <a:xfrm>
            <a:off x="5508104" y="3219822"/>
            <a:ext cx="3167606" cy="1360566"/>
          </a:xfrm>
        </p:spPr>
        <p:txBody>
          <a:bodyPr>
            <a:normAutofit/>
          </a:bodyPr>
          <a:lstStyle>
            <a:lvl1pPr marL="0" indent="0">
              <a:buNone/>
              <a:defRPr sz="1000"/>
            </a:lvl1pPr>
          </a:lstStyle>
          <a:p>
            <a:pPr lvl="0"/>
            <a:r>
              <a:rPr lang="en-US" dirty="0"/>
              <a:t>Click to edit Master text styles</a:t>
            </a:r>
          </a:p>
        </p:txBody>
      </p:sp>
    </p:spTree>
    <p:extLst>
      <p:ext uri="{BB962C8B-B14F-4D97-AF65-F5344CB8AC3E}">
        <p14:creationId xmlns:p14="http://schemas.microsoft.com/office/powerpoint/2010/main" val="1348528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16" presetClass="entr" presetSubtype="37" fill="hold" grpId="0" nodeType="afterEffect" nodePh="1">
                                  <p:stCondLst>
                                    <p:cond delay="0"/>
                                  </p:stCondLst>
                                  <p:endCondLst>
                                    <p:cond evt="begin" delay="0">
                                      <p:tn val="13"/>
                                    </p:cond>
                                  </p:endCondLst>
                                  <p:childTnLst>
                                    <p:set>
                                      <p:cBhvr>
                                        <p:cTn id="14" dur="1" fill="hold">
                                          <p:stCondLst>
                                            <p:cond delay="0"/>
                                          </p:stCondLst>
                                        </p:cTn>
                                        <p:tgtEl>
                                          <p:spTgt spid="5"/>
                                        </p:tgtEl>
                                        <p:attrNameLst>
                                          <p:attrName>style.visibility</p:attrName>
                                        </p:attrNameLst>
                                      </p:cBhvr>
                                      <p:to>
                                        <p:strVal val="visible"/>
                                      </p:to>
                                    </p:set>
                                    <p:animEffect transition="in" filter="barn(outVertical)">
                                      <p:cBhvr>
                                        <p:cTn id="15" dur="500"/>
                                        <p:tgtEl>
                                          <p:spTgt spid="5"/>
                                        </p:tgtEl>
                                      </p:cBhvr>
                                    </p:animEffect>
                                  </p:childTnLst>
                                </p:cTn>
                              </p:par>
                            </p:childTnLst>
                          </p:cTn>
                        </p:par>
                        <p:par>
                          <p:cTn id="16" fill="hold">
                            <p:stCondLst>
                              <p:cond delay="1500"/>
                            </p:stCondLst>
                            <p:childTnLst>
                              <p:par>
                                <p:cTn id="17" presetID="16" presetClass="entr" presetSubtype="37" fill="hold" grpId="0" nodeType="afterEffect" nodePh="1">
                                  <p:stCondLst>
                                    <p:cond delay="0"/>
                                  </p:stCondLst>
                                  <p:endCondLst>
                                    <p:cond evt="begin" delay="0">
                                      <p:tn val="17"/>
                                    </p:cond>
                                  </p:endCondLst>
                                  <p:childTnLst>
                                    <p:set>
                                      <p:cBhvr>
                                        <p:cTn id="18" dur="1" fill="hold">
                                          <p:stCondLst>
                                            <p:cond delay="0"/>
                                          </p:stCondLst>
                                        </p:cTn>
                                        <p:tgtEl>
                                          <p:spTgt spid="24"/>
                                        </p:tgtEl>
                                        <p:attrNameLst>
                                          <p:attrName>style.visibility</p:attrName>
                                        </p:attrNameLst>
                                      </p:cBhvr>
                                      <p:to>
                                        <p:strVal val="visible"/>
                                      </p:to>
                                    </p:set>
                                    <p:animEffect transition="in" filter="barn(outVertical)">
                                      <p:cBhvr>
                                        <p:cTn id="19" dur="500"/>
                                        <p:tgtEl>
                                          <p:spTgt spid="24"/>
                                        </p:tgtEl>
                                      </p:cBhvr>
                                    </p:animEffect>
                                  </p:childTnLst>
                                </p:cTn>
                              </p:par>
                            </p:childTnLst>
                          </p:cTn>
                        </p:par>
                        <p:par>
                          <p:cTn id="20" fill="hold">
                            <p:stCondLst>
                              <p:cond delay="2000"/>
                            </p:stCondLst>
                            <p:childTnLst>
                              <p:par>
                                <p:cTn id="21" presetID="16" presetClass="entr" presetSubtype="37" fill="hold" grpId="0" nodeType="afterEffect" nodePh="1">
                                  <p:stCondLst>
                                    <p:cond delay="0"/>
                                  </p:stCondLst>
                                  <p:endCondLst>
                                    <p:cond evt="begin" delay="0">
                                      <p:tn val="21"/>
                                    </p:cond>
                                  </p:endCondLst>
                                  <p:childTnLst>
                                    <p:set>
                                      <p:cBhvr>
                                        <p:cTn id="22" dur="1" fill="hold">
                                          <p:stCondLst>
                                            <p:cond delay="0"/>
                                          </p:stCondLst>
                                        </p:cTn>
                                        <p:tgtEl>
                                          <p:spTgt spid="25"/>
                                        </p:tgtEl>
                                        <p:attrNameLst>
                                          <p:attrName>style.visibility</p:attrName>
                                        </p:attrNameLst>
                                      </p:cBhvr>
                                      <p:to>
                                        <p:strVal val="visible"/>
                                      </p:to>
                                    </p:set>
                                    <p:animEffect transition="in" filter="barn(outVertical)">
                                      <p:cBhvr>
                                        <p:cTn id="23" dur="500"/>
                                        <p:tgtEl>
                                          <p:spTgt spid="25"/>
                                        </p:tgtEl>
                                      </p:cBhvr>
                                    </p:animEffect>
                                  </p:childTnLst>
                                </p:cTn>
                              </p:par>
                            </p:childTnLst>
                          </p:cTn>
                        </p:par>
                        <p:par>
                          <p:cTn id="24" fill="hold">
                            <p:stCondLst>
                              <p:cond delay="2500"/>
                            </p:stCondLst>
                            <p:childTnLst>
                              <p:par>
                                <p:cTn id="25" presetID="16" presetClass="entr" presetSubtype="37" fill="hold" grpId="0" nodeType="afterEffect" nodePh="1">
                                  <p:stCondLst>
                                    <p:cond delay="0"/>
                                  </p:stCondLst>
                                  <p:endCondLst>
                                    <p:cond evt="begin" delay="0">
                                      <p:tn val="25"/>
                                    </p:cond>
                                  </p:endCondLst>
                                  <p:childTnLst>
                                    <p:set>
                                      <p:cBhvr>
                                        <p:cTn id="26" dur="1" fill="hold">
                                          <p:stCondLst>
                                            <p:cond delay="0"/>
                                          </p:stCondLst>
                                        </p:cTn>
                                        <p:tgtEl>
                                          <p:spTgt spid="26"/>
                                        </p:tgtEl>
                                        <p:attrNameLst>
                                          <p:attrName>style.visibility</p:attrName>
                                        </p:attrNameLst>
                                      </p:cBhvr>
                                      <p:to>
                                        <p:strVal val="visible"/>
                                      </p:to>
                                    </p:set>
                                    <p:animEffect transition="in" filter="barn(outVertical)">
                                      <p:cBhvr>
                                        <p:cTn id="27" dur="500"/>
                                        <p:tgtEl>
                                          <p:spTgt spid="26"/>
                                        </p:tgtEl>
                                      </p:cBhvr>
                                    </p:animEffect>
                                  </p:childTnLst>
                                </p:cTn>
                              </p:par>
                            </p:childTnLst>
                          </p:cTn>
                        </p:par>
                        <p:par>
                          <p:cTn id="28" fill="hold">
                            <p:stCondLst>
                              <p:cond delay="3000"/>
                            </p:stCondLst>
                            <p:childTnLst>
                              <p:par>
                                <p:cTn id="29" presetID="16" presetClass="entr" presetSubtype="37" fill="hold" grpId="0" nodeType="afterEffect" nodePh="1">
                                  <p:stCondLst>
                                    <p:cond delay="0"/>
                                  </p:stCondLst>
                                  <p:endCondLst>
                                    <p:cond evt="begin" delay="0">
                                      <p:tn val="29"/>
                                    </p:cond>
                                  </p:endCondLst>
                                  <p:childTnLst>
                                    <p:set>
                                      <p:cBhvr>
                                        <p:cTn id="30" dur="1" fill="hold">
                                          <p:stCondLst>
                                            <p:cond delay="0"/>
                                          </p:stCondLst>
                                        </p:cTn>
                                        <p:tgtEl>
                                          <p:spTgt spid="28"/>
                                        </p:tgtEl>
                                        <p:attrNameLst>
                                          <p:attrName>style.visibility</p:attrName>
                                        </p:attrNameLst>
                                      </p:cBhvr>
                                      <p:to>
                                        <p:strVal val="visible"/>
                                      </p:to>
                                    </p:set>
                                    <p:animEffect transition="in" filter="barn(outVertical)">
                                      <p:cBhvr>
                                        <p:cTn id="31" dur="500"/>
                                        <p:tgtEl>
                                          <p:spTgt spid="28"/>
                                        </p:tgtEl>
                                      </p:cBhvr>
                                    </p:animEffect>
                                  </p:childTnLst>
                                </p:cTn>
                              </p:par>
                            </p:childTnLst>
                          </p:cTn>
                        </p:par>
                        <p:par>
                          <p:cTn id="32" fill="hold">
                            <p:stCondLst>
                              <p:cond delay="3500"/>
                            </p:stCondLst>
                            <p:childTnLst>
                              <p:par>
                                <p:cTn id="33" presetID="16" presetClass="entr" presetSubtype="37" fill="hold" grpId="0" nodeType="afterEffect" nodePh="1">
                                  <p:stCondLst>
                                    <p:cond delay="0"/>
                                  </p:stCondLst>
                                  <p:endCondLst>
                                    <p:cond evt="begin" delay="0">
                                      <p:tn val="33"/>
                                    </p:cond>
                                  </p:endCondLst>
                                  <p:childTnLst>
                                    <p:set>
                                      <p:cBhvr>
                                        <p:cTn id="34" dur="1" fill="hold">
                                          <p:stCondLst>
                                            <p:cond delay="0"/>
                                          </p:stCondLst>
                                        </p:cTn>
                                        <p:tgtEl>
                                          <p:spTgt spid="29"/>
                                        </p:tgtEl>
                                        <p:attrNameLst>
                                          <p:attrName>style.visibility</p:attrName>
                                        </p:attrNameLst>
                                      </p:cBhvr>
                                      <p:to>
                                        <p:strVal val="visible"/>
                                      </p:to>
                                    </p:set>
                                    <p:animEffect transition="in" filter="barn(outVertical)">
                                      <p:cBhvr>
                                        <p:cTn id="35" dur="500"/>
                                        <p:tgtEl>
                                          <p:spTgt spid="29"/>
                                        </p:tgtEl>
                                      </p:cBhvr>
                                    </p:animEffect>
                                  </p:childTnLst>
                                </p:cTn>
                              </p:par>
                            </p:childTnLst>
                          </p:cTn>
                        </p:par>
                        <p:par>
                          <p:cTn id="36" fill="hold">
                            <p:stCondLst>
                              <p:cond delay="4000"/>
                            </p:stCondLst>
                            <p:childTnLst>
                              <p:par>
                                <p:cTn id="37" presetID="16" presetClass="entr" presetSubtype="37" fill="hold" grpId="0" nodeType="afterEffect" nodePh="1">
                                  <p:stCondLst>
                                    <p:cond delay="0"/>
                                  </p:stCondLst>
                                  <p:endCondLst>
                                    <p:cond evt="begin" delay="0">
                                      <p:tn val="37"/>
                                    </p:cond>
                                  </p:endCondLst>
                                  <p:childTnLst>
                                    <p:set>
                                      <p:cBhvr>
                                        <p:cTn id="38" dur="1" fill="hold">
                                          <p:stCondLst>
                                            <p:cond delay="0"/>
                                          </p:stCondLst>
                                        </p:cTn>
                                        <p:tgtEl>
                                          <p:spTgt spid="30"/>
                                        </p:tgtEl>
                                        <p:attrNameLst>
                                          <p:attrName>style.visibility</p:attrName>
                                        </p:attrNameLst>
                                      </p:cBhvr>
                                      <p:to>
                                        <p:strVal val="visible"/>
                                      </p:to>
                                    </p:set>
                                    <p:animEffect transition="in" filter="barn(outVertical)">
                                      <p:cBhvr>
                                        <p:cTn id="3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p:tmplLst>
          <p:tmpl>
            <p:tnLst>
              <p:par>
                <p:cTn presetID="10" presetClass="entr" presetSubtype="0"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Effect transition="in" filter="fade">
                      <p:cBhvr>
                        <p:cTn dur="500"/>
                        <p:tgtEl>
                          <p:spTgt spid="13"/>
                        </p:tgtEl>
                      </p:cBhvr>
                    </p:animEffect>
                  </p:childTnLst>
                </p:cTn>
              </p:par>
            </p:tnLst>
          </p:tmpl>
        </p:tmplLst>
      </p:bldP>
      <p:bldP spid="5" grpId="0"/>
      <p:bldP spid="24" grpId="0"/>
      <p:bldP spid="25" grpId="0"/>
      <p:bldP spid="26" grpId="0"/>
      <p:bldP spid="28" grpId="0"/>
      <p:bldP spid="29" grpId="0"/>
      <p:bldP spid="30" grpId="0"/>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uk-UA" dirty="0"/>
          </a:p>
        </p:txBody>
      </p:sp>
      <p:sp>
        <p:nvSpPr>
          <p:cNvPr id="9" name="Date Placeholder 8"/>
          <p:cNvSpPr>
            <a:spLocks noGrp="1"/>
          </p:cNvSpPr>
          <p:nvPr>
            <p:ph type="dt" sz="half" idx="14"/>
          </p:nvPr>
        </p:nvSpPr>
        <p:spPr/>
        <p:txBody>
          <a:bodyPr/>
          <a:lstStyle/>
          <a:p>
            <a:r>
              <a:rPr lang="en-US" dirty="0"/>
              <a:t>Speaker Name</a:t>
            </a:r>
            <a:endParaRPr lang="uk-UA" dirty="0"/>
          </a:p>
        </p:txBody>
      </p:sp>
      <p:sp>
        <p:nvSpPr>
          <p:cNvPr id="10" name="Footer Placeholder 9"/>
          <p:cNvSpPr>
            <a:spLocks noGrp="1"/>
          </p:cNvSpPr>
          <p:nvPr>
            <p:ph type="ftr" sz="quarter" idx="15"/>
          </p:nvPr>
        </p:nvSpPr>
        <p:spPr/>
        <p:txBody>
          <a:bodyPr/>
          <a:lstStyle/>
          <a:p>
            <a:r>
              <a:rPr lang="en-US" dirty="0"/>
              <a:t>www.abernathy-law.com</a:t>
            </a:r>
            <a:endParaRPr lang="uk-UA" dirty="0"/>
          </a:p>
        </p:txBody>
      </p:sp>
      <p:sp>
        <p:nvSpPr>
          <p:cNvPr id="11" name="Slide Number Placeholder 10"/>
          <p:cNvSpPr>
            <a:spLocks noGrp="1"/>
          </p:cNvSpPr>
          <p:nvPr>
            <p:ph type="sldNum" sz="quarter" idx="16"/>
          </p:nvPr>
        </p:nvSpPr>
        <p:spPr/>
        <p:txBody>
          <a:bodyPr/>
          <a:lstStyle/>
          <a:p>
            <a:fld id="{5A12E19C-F0D7-470F-8E3A-FEF858791E3B}" type="slidenum">
              <a:rPr lang="uk-UA" smtClean="0"/>
              <a:pPr/>
              <a:t>‹#›</a:t>
            </a:fld>
            <a:endParaRPr lang="uk-UA"/>
          </a:p>
        </p:txBody>
      </p:sp>
      <p:sp>
        <p:nvSpPr>
          <p:cNvPr id="13" name="Text Placeholder 12"/>
          <p:cNvSpPr>
            <a:spLocks noGrp="1"/>
          </p:cNvSpPr>
          <p:nvPr>
            <p:ph type="body" sz="quarter" idx="17" hasCustomPrompt="1"/>
          </p:nvPr>
        </p:nvSpPr>
        <p:spPr>
          <a:xfrm>
            <a:off x="5508625" y="339725"/>
            <a:ext cx="3167063" cy="360363"/>
          </a:xfrm>
        </p:spPr>
        <p:txBody>
          <a:bodyPr anchor="ctr">
            <a:normAutofit/>
          </a:bodyPr>
          <a:lstStyle>
            <a:lvl1pPr marL="0" indent="0" algn="r">
              <a:buNone/>
              <a:defRPr sz="1000" baseline="0">
                <a:solidFill>
                  <a:srgbClr val="FFFFFF"/>
                </a:solidFill>
                <a:latin typeface="+mj-lt"/>
              </a:defRPr>
            </a:lvl1pPr>
          </a:lstStyle>
          <a:p>
            <a:pPr lvl="0"/>
            <a:r>
              <a:rPr lang="en-US" dirty="0"/>
              <a:t>Subtitle is here</a:t>
            </a:r>
            <a:endParaRPr lang="uk-UA" dirty="0"/>
          </a:p>
        </p:txBody>
      </p:sp>
      <p:sp>
        <p:nvSpPr>
          <p:cNvPr id="5" name="Picture Placeholder 4"/>
          <p:cNvSpPr>
            <a:spLocks noGrp="1"/>
          </p:cNvSpPr>
          <p:nvPr>
            <p:ph type="pic" sz="quarter" idx="18"/>
          </p:nvPr>
        </p:nvSpPr>
        <p:spPr>
          <a:xfrm>
            <a:off x="500796" y="1257480"/>
            <a:ext cx="2663527" cy="1602029"/>
          </a:xfrm>
        </p:spPr>
        <p:txBody>
          <a:bodyPr/>
          <a:lstStyle/>
          <a:p>
            <a:endParaRPr lang="uk-UA"/>
          </a:p>
        </p:txBody>
      </p:sp>
      <p:sp>
        <p:nvSpPr>
          <p:cNvPr id="16" name="Picture Placeholder 4"/>
          <p:cNvSpPr>
            <a:spLocks noGrp="1"/>
          </p:cNvSpPr>
          <p:nvPr>
            <p:ph type="pic" sz="quarter" idx="19"/>
          </p:nvPr>
        </p:nvSpPr>
        <p:spPr>
          <a:xfrm>
            <a:off x="3237101" y="1257480"/>
            <a:ext cx="2663527" cy="1602029"/>
          </a:xfrm>
        </p:spPr>
        <p:txBody>
          <a:bodyPr/>
          <a:lstStyle/>
          <a:p>
            <a:endParaRPr lang="uk-UA"/>
          </a:p>
        </p:txBody>
      </p:sp>
      <p:sp>
        <p:nvSpPr>
          <p:cNvPr id="17" name="Picture Placeholder 4"/>
          <p:cNvSpPr>
            <a:spLocks noGrp="1"/>
          </p:cNvSpPr>
          <p:nvPr>
            <p:ph type="pic" sz="quarter" idx="20"/>
          </p:nvPr>
        </p:nvSpPr>
        <p:spPr>
          <a:xfrm>
            <a:off x="5973405" y="1257480"/>
            <a:ext cx="2663527" cy="1602029"/>
          </a:xfrm>
        </p:spPr>
        <p:txBody>
          <a:bodyPr/>
          <a:lstStyle/>
          <a:p>
            <a:endParaRPr lang="uk-UA"/>
          </a:p>
        </p:txBody>
      </p:sp>
      <p:sp>
        <p:nvSpPr>
          <p:cNvPr id="18" name="Picture Placeholder 4"/>
          <p:cNvSpPr>
            <a:spLocks noGrp="1"/>
          </p:cNvSpPr>
          <p:nvPr>
            <p:ph type="pic" sz="quarter" idx="21"/>
          </p:nvPr>
        </p:nvSpPr>
        <p:spPr>
          <a:xfrm>
            <a:off x="500796" y="2913937"/>
            <a:ext cx="2663527" cy="1602029"/>
          </a:xfrm>
        </p:spPr>
        <p:txBody>
          <a:bodyPr/>
          <a:lstStyle/>
          <a:p>
            <a:endParaRPr lang="uk-UA"/>
          </a:p>
        </p:txBody>
      </p:sp>
      <p:sp>
        <p:nvSpPr>
          <p:cNvPr id="19" name="Picture Placeholder 4"/>
          <p:cNvSpPr>
            <a:spLocks noGrp="1"/>
          </p:cNvSpPr>
          <p:nvPr>
            <p:ph type="pic" sz="quarter" idx="22"/>
          </p:nvPr>
        </p:nvSpPr>
        <p:spPr>
          <a:xfrm>
            <a:off x="3237101" y="2913937"/>
            <a:ext cx="2663527" cy="1602029"/>
          </a:xfrm>
        </p:spPr>
        <p:txBody>
          <a:bodyPr/>
          <a:lstStyle/>
          <a:p>
            <a:endParaRPr lang="uk-UA"/>
          </a:p>
        </p:txBody>
      </p:sp>
      <p:sp>
        <p:nvSpPr>
          <p:cNvPr id="20" name="Picture Placeholder 4"/>
          <p:cNvSpPr>
            <a:spLocks noGrp="1"/>
          </p:cNvSpPr>
          <p:nvPr>
            <p:ph type="pic" sz="quarter" idx="23"/>
          </p:nvPr>
        </p:nvSpPr>
        <p:spPr>
          <a:xfrm>
            <a:off x="5973405" y="2913937"/>
            <a:ext cx="2663527" cy="1602029"/>
          </a:xfrm>
        </p:spPr>
        <p:txBody>
          <a:bodyPr/>
          <a:lstStyle/>
          <a:p>
            <a:endParaRPr lang="uk-UA"/>
          </a:p>
        </p:txBody>
      </p:sp>
    </p:spTree>
    <p:extLst>
      <p:ext uri="{BB962C8B-B14F-4D97-AF65-F5344CB8AC3E}">
        <p14:creationId xmlns:p14="http://schemas.microsoft.com/office/powerpoint/2010/main" val="1968497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16" presetClass="entr" presetSubtype="37" fill="hold" grpId="0" nodeType="afterEffect" nodePh="1">
                                  <p:stCondLst>
                                    <p:cond delay="0"/>
                                  </p:stCondLst>
                                  <p:endCondLst>
                                    <p:cond evt="begin" delay="0">
                                      <p:tn val="13"/>
                                    </p:cond>
                                  </p:endCondLst>
                                  <p:childTnLst>
                                    <p:set>
                                      <p:cBhvr>
                                        <p:cTn id="14" dur="1" fill="hold">
                                          <p:stCondLst>
                                            <p:cond delay="0"/>
                                          </p:stCondLst>
                                        </p:cTn>
                                        <p:tgtEl>
                                          <p:spTgt spid="5"/>
                                        </p:tgtEl>
                                        <p:attrNameLst>
                                          <p:attrName>style.visibility</p:attrName>
                                        </p:attrNameLst>
                                      </p:cBhvr>
                                      <p:to>
                                        <p:strVal val="visible"/>
                                      </p:to>
                                    </p:set>
                                    <p:animEffect transition="in" filter="barn(outVertical)">
                                      <p:cBhvr>
                                        <p:cTn id="15" dur="500"/>
                                        <p:tgtEl>
                                          <p:spTgt spid="5"/>
                                        </p:tgtEl>
                                      </p:cBhvr>
                                    </p:animEffect>
                                  </p:childTnLst>
                                </p:cTn>
                              </p:par>
                            </p:childTnLst>
                          </p:cTn>
                        </p:par>
                        <p:par>
                          <p:cTn id="16" fill="hold">
                            <p:stCondLst>
                              <p:cond delay="1500"/>
                            </p:stCondLst>
                            <p:childTnLst>
                              <p:par>
                                <p:cTn id="17" presetID="16" presetClass="entr" presetSubtype="37" fill="hold" grpId="0" nodeType="afterEffect" nodePh="1">
                                  <p:stCondLst>
                                    <p:cond delay="0"/>
                                  </p:stCondLst>
                                  <p:endCondLst>
                                    <p:cond evt="begin" delay="0">
                                      <p:tn val="17"/>
                                    </p:cond>
                                  </p:endCondLst>
                                  <p:childTnLst>
                                    <p:set>
                                      <p:cBhvr>
                                        <p:cTn id="18" dur="1" fill="hold">
                                          <p:stCondLst>
                                            <p:cond delay="0"/>
                                          </p:stCondLst>
                                        </p:cTn>
                                        <p:tgtEl>
                                          <p:spTgt spid="16"/>
                                        </p:tgtEl>
                                        <p:attrNameLst>
                                          <p:attrName>style.visibility</p:attrName>
                                        </p:attrNameLst>
                                      </p:cBhvr>
                                      <p:to>
                                        <p:strVal val="visible"/>
                                      </p:to>
                                    </p:set>
                                    <p:animEffect transition="in" filter="barn(outVertical)">
                                      <p:cBhvr>
                                        <p:cTn id="19" dur="500"/>
                                        <p:tgtEl>
                                          <p:spTgt spid="16"/>
                                        </p:tgtEl>
                                      </p:cBhvr>
                                    </p:animEffect>
                                  </p:childTnLst>
                                </p:cTn>
                              </p:par>
                            </p:childTnLst>
                          </p:cTn>
                        </p:par>
                        <p:par>
                          <p:cTn id="20" fill="hold">
                            <p:stCondLst>
                              <p:cond delay="2000"/>
                            </p:stCondLst>
                            <p:childTnLst>
                              <p:par>
                                <p:cTn id="21" presetID="16" presetClass="entr" presetSubtype="37" fill="hold" grpId="0" nodeType="afterEffect" nodePh="1">
                                  <p:stCondLst>
                                    <p:cond delay="0"/>
                                  </p:stCondLst>
                                  <p:endCondLst>
                                    <p:cond evt="begin" delay="0">
                                      <p:tn val="21"/>
                                    </p:cond>
                                  </p:endCondLst>
                                  <p:childTnLst>
                                    <p:set>
                                      <p:cBhvr>
                                        <p:cTn id="22" dur="1" fill="hold">
                                          <p:stCondLst>
                                            <p:cond delay="0"/>
                                          </p:stCondLst>
                                        </p:cTn>
                                        <p:tgtEl>
                                          <p:spTgt spid="17"/>
                                        </p:tgtEl>
                                        <p:attrNameLst>
                                          <p:attrName>style.visibility</p:attrName>
                                        </p:attrNameLst>
                                      </p:cBhvr>
                                      <p:to>
                                        <p:strVal val="visible"/>
                                      </p:to>
                                    </p:set>
                                    <p:animEffect transition="in" filter="barn(outVertical)">
                                      <p:cBhvr>
                                        <p:cTn id="23" dur="500"/>
                                        <p:tgtEl>
                                          <p:spTgt spid="17"/>
                                        </p:tgtEl>
                                      </p:cBhvr>
                                    </p:animEffect>
                                  </p:childTnLst>
                                </p:cTn>
                              </p:par>
                            </p:childTnLst>
                          </p:cTn>
                        </p:par>
                        <p:par>
                          <p:cTn id="24" fill="hold">
                            <p:stCondLst>
                              <p:cond delay="2500"/>
                            </p:stCondLst>
                            <p:childTnLst>
                              <p:par>
                                <p:cTn id="25" presetID="16" presetClass="entr" presetSubtype="37" fill="hold" grpId="0" nodeType="afterEffect" nodePh="1">
                                  <p:stCondLst>
                                    <p:cond delay="0"/>
                                  </p:stCondLst>
                                  <p:endCondLst>
                                    <p:cond evt="begin" delay="0">
                                      <p:tn val="25"/>
                                    </p:cond>
                                  </p:endCondLst>
                                  <p:childTnLst>
                                    <p:set>
                                      <p:cBhvr>
                                        <p:cTn id="26" dur="1" fill="hold">
                                          <p:stCondLst>
                                            <p:cond delay="0"/>
                                          </p:stCondLst>
                                        </p:cTn>
                                        <p:tgtEl>
                                          <p:spTgt spid="18"/>
                                        </p:tgtEl>
                                        <p:attrNameLst>
                                          <p:attrName>style.visibility</p:attrName>
                                        </p:attrNameLst>
                                      </p:cBhvr>
                                      <p:to>
                                        <p:strVal val="visible"/>
                                      </p:to>
                                    </p:set>
                                    <p:animEffect transition="in" filter="barn(outVertical)">
                                      <p:cBhvr>
                                        <p:cTn id="27" dur="500"/>
                                        <p:tgtEl>
                                          <p:spTgt spid="18"/>
                                        </p:tgtEl>
                                      </p:cBhvr>
                                    </p:animEffect>
                                  </p:childTnLst>
                                </p:cTn>
                              </p:par>
                            </p:childTnLst>
                          </p:cTn>
                        </p:par>
                        <p:par>
                          <p:cTn id="28" fill="hold">
                            <p:stCondLst>
                              <p:cond delay="3000"/>
                            </p:stCondLst>
                            <p:childTnLst>
                              <p:par>
                                <p:cTn id="29" presetID="16" presetClass="entr" presetSubtype="37" fill="hold" grpId="0" nodeType="afterEffect" nodePh="1">
                                  <p:stCondLst>
                                    <p:cond delay="0"/>
                                  </p:stCondLst>
                                  <p:endCondLst>
                                    <p:cond evt="begin" delay="0">
                                      <p:tn val="29"/>
                                    </p:cond>
                                  </p:endCondLst>
                                  <p:childTnLst>
                                    <p:set>
                                      <p:cBhvr>
                                        <p:cTn id="30" dur="1" fill="hold">
                                          <p:stCondLst>
                                            <p:cond delay="0"/>
                                          </p:stCondLst>
                                        </p:cTn>
                                        <p:tgtEl>
                                          <p:spTgt spid="19"/>
                                        </p:tgtEl>
                                        <p:attrNameLst>
                                          <p:attrName>style.visibility</p:attrName>
                                        </p:attrNameLst>
                                      </p:cBhvr>
                                      <p:to>
                                        <p:strVal val="visible"/>
                                      </p:to>
                                    </p:set>
                                    <p:animEffect transition="in" filter="barn(outVertical)">
                                      <p:cBhvr>
                                        <p:cTn id="31" dur="500"/>
                                        <p:tgtEl>
                                          <p:spTgt spid="19"/>
                                        </p:tgtEl>
                                      </p:cBhvr>
                                    </p:animEffect>
                                  </p:childTnLst>
                                </p:cTn>
                              </p:par>
                            </p:childTnLst>
                          </p:cTn>
                        </p:par>
                        <p:par>
                          <p:cTn id="32" fill="hold">
                            <p:stCondLst>
                              <p:cond delay="3500"/>
                            </p:stCondLst>
                            <p:childTnLst>
                              <p:par>
                                <p:cTn id="33" presetID="16" presetClass="entr" presetSubtype="37" fill="hold" grpId="0" nodeType="afterEffect" nodePh="1">
                                  <p:stCondLst>
                                    <p:cond delay="0"/>
                                  </p:stCondLst>
                                  <p:endCondLst>
                                    <p:cond evt="begin" delay="0">
                                      <p:tn val="33"/>
                                    </p:cond>
                                  </p:endCondLst>
                                  <p:childTnLst>
                                    <p:set>
                                      <p:cBhvr>
                                        <p:cTn id="34" dur="1" fill="hold">
                                          <p:stCondLst>
                                            <p:cond delay="0"/>
                                          </p:stCondLst>
                                        </p:cTn>
                                        <p:tgtEl>
                                          <p:spTgt spid="20"/>
                                        </p:tgtEl>
                                        <p:attrNameLst>
                                          <p:attrName>style.visibility</p:attrName>
                                        </p:attrNameLst>
                                      </p:cBhvr>
                                      <p:to>
                                        <p:strVal val="visible"/>
                                      </p:to>
                                    </p:set>
                                    <p:animEffect transition="in" filter="barn(outVertical)">
                                      <p:cBhvr>
                                        <p:cTn id="3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p:tmplLst>
          <p:tmpl>
            <p:tnLst>
              <p:par>
                <p:cTn presetID="10" presetClass="entr" presetSubtype="0"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Effect transition="in" filter="fade">
                      <p:cBhvr>
                        <p:cTn dur="500"/>
                        <p:tgtEl>
                          <p:spTgt spid="13"/>
                        </p:tgtEl>
                      </p:cBhvr>
                    </p:animEffect>
                  </p:childTnLst>
                </p:cTn>
              </p:par>
            </p:tnLst>
          </p:tmpl>
        </p:tmplLst>
      </p:bldP>
      <p:bldP spid="5" grpId="0"/>
      <p:bldP spid="16" grpId="0"/>
      <p:bldP spid="17" grpId="0"/>
      <p:bldP spid="18" grpId="0"/>
      <p:bldP spid="19" grpId="0"/>
      <p:bldP spid="20" grpId="0"/>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uk-UA" dirty="0"/>
          </a:p>
        </p:txBody>
      </p:sp>
      <p:sp>
        <p:nvSpPr>
          <p:cNvPr id="9" name="Date Placeholder 8"/>
          <p:cNvSpPr>
            <a:spLocks noGrp="1"/>
          </p:cNvSpPr>
          <p:nvPr>
            <p:ph type="dt" sz="half" idx="14"/>
          </p:nvPr>
        </p:nvSpPr>
        <p:spPr/>
        <p:txBody>
          <a:bodyPr/>
          <a:lstStyle/>
          <a:p>
            <a:r>
              <a:rPr lang="en-US" dirty="0"/>
              <a:t>Speaker Name</a:t>
            </a:r>
            <a:endParaRPr lang="uk-UA" dirty="0"/>
          </a:p>
        </p:txBody>
      </p:sp>
      <p:sp>
        <p:nvSpPr>
          <p:cNvPr id="10" name="Footer Placeholder 9"/>
          <p:cNvSpPr>
            <a:spLocks noGrp="1"/>
          </p:cNvSpPr>
          <p:nvPr>
            <p:ph type="ftr" sz="quarter" idx="15"/>
          </p:nvPr>
        </p:nvSpPr>
        <p:spPr/>
        <p:txBody>
          <a:bodyPr/>
          <a:lstStyle/>
          <a:p>
            <a:r>
              <a:rPr lang="en-US" dirty="0"/>
              <a:t>www.abernathy-law.com</a:t>
            </a:r>
            <a:endParaRPr lang="uk-UA" dirty="0"/>
          </a:p>
        </p:txBody>
      </p:sp>
      <p:sp>
        <p:nvSpPr>
          <p:cNvPr id="11" name="Slide Number Placeholder 10"/>
          <p:cNvSpPr>
            <a:spLocks noGrp="1"/>
          </p:cNvSpPr>
          <p:nvPr>
            <p:ph type="sldNum" sz="quarter" idx="16"/>
          </p:nvPr>
        </p:nvSpPr>
        <p:spPr/>
        <p:txBody>
          <a:bodyPr/>
          <a:lstStyle/>
          <a:p>
            <a:fld id="{5A12E19C-F0D7-470F-8E3A-FEF858791E3B}" type="slidenum">
              <a:rPr lang="uk-UA" smtClean="0"/>
              <a:pPr/>
              <a:t>‹#›</a:t>
            </a:fld>
            <a:endParaRPr lang="uk-UA"/>
          </a:p>
        </p:txBody>
      </p:sp>
      <p:sp>
        <p:nvSpPr>
          <p:cNvPr id="13" name="Text Placeholder 12"/>
          <p:cNvSpPr>
            <a:spLocks noGrp="1"/>
          </p:cNvSpPr>
          <p:nvPr>
            <p:ph type="body" sz="quarter" idx="17" hasCustomPrompt="1"/>
          </p:nvPr>
        </p:nvSpPr>
        <p:spPr>
          <a:xfrm>
            <a:off x="5508625" y="339725"/>
            <a:ext cx="3167063" cy="360363"/>
          </a:xfrm>
        </p:spPr>
        <p:txBody>
          <a:bodyPr anchor="ctr">
            <a:normAutofit/>
          </a:bodyPr>
          <a:lstStyle>
            <a:lvl1pPr marL="0" indent="0" algn="r">
              <a:buNone/>
              <a:defRPr sz="1000" baseline="0">
                <a:solidFill>
                  <a:srgbClr val="FFFFFF"/>
                </a:solidFill>
                <a:latin typeface="+mj-lt"/>
              </a:defRPr>
            </a:lvl1pPr>
          </a:lstStyle>
          <a:p>
            <a:pPr lvl="0"/>
            <a:r>
              <a:rPr lang="en-US" dirty="0"/>
              <a:t>Subtitle is here</a:t>
            </a:r>
            <a:endParaRPr lang="uk-UA" dirty="0"/>
          </a:p>
        </p:txBody>
      </p:sp>
      <p:sp>
        <p:nvSpPr>
          <p:cNvPr id="5" name="Picture Placeholder 4"/>
          <p:cNvSpPr>
            <a:spLocks noGrp="1"/>
          </p:cNvSpPr>
          <p:nvPr>
            <p:ph type="pic" sz="quarter" idx="18"/>
          </p:nvPr>
        </p:nvSpPr>
        <p:spPr>
          <a:xfrm>
            <a:off x="467545" y="1203599"/>
            <a:ext cx="2016223" cy="1512168"/>
          </a:xfrm>
        </p:spPr>
        <p:txBody>
          <a:bodyPr/>
          <a:lstStyle/>
          <a:p>
            <a:endParaRPr lang="uk-UA"/>
          </a:p>
        </p:txBody>
      </p:sp>
      <p:sp>
        <p:nvSpPr>
          <p:cNvPr id="16" name="Picture Placeholder 4"/>
          <p:cNvSpPr>
            <a:spLocks noGrp="1"/>
          </p:cNvSpPr>
          <p:nvPr>
            <p:ph type="pic" sz="quarter" idx="19"/>
          </p:nvPr>
        </p:nvSpPr>
        <p:spPr>
          <a:xfrm>
            <a:off x="2555777" y="1203598"/>
            <a:ext cx="2016223" cy="2232248"/>
          </a:xfrm>
        </p:spPr>
        <p:txBody>
          <a:bodyPr/>
          <a:lstStyle/>
          <a:p>
            <a:endParaRPr lang="uk-UA"/>
          </a:p>
        </p:txBody>
      </p:sp>
      <p:sp>
        <p:nvSpPr>
          <p:cNvPr id="14" name="Picture Placeholder 4"/>
          <p:cNvSpPr>
            <a:spLocks noGrp="1"/>
          </p:cNvSpPr>
          <p:nvPr>
            <p:ph type="pic" sz="quarter" idx="20"/>
          </p:nvPr>
        </p:nvSpPr>
        <p:spPr>
          <a:xfrm>
            <a:off x="4644009" y="1203599"/>
            <a:ext cx="2016223" cy="1080120"/>
          </a:xfrm>
        </p:spPr>
        <p:txBody>
          <a:bodyPr/>
          <a:lstStyle/>
          <a:p>
            <a:endParaRPr lang="uk-UA"/>
          </a:p>
        </p:txBody>
      </p:sp>
      <p:sp>
        <p:nvSpPr>
          <p:cNvPr id="15" name="Picture Placeholder 4"/>
          <p:cNvSpPr>
            <a:spLocks noGrp="1"/>
          </p:cNvSpPr>
          <p:nvPr>
            <p:ph type="pic" sz="quarter" idx="21"/>
          </p:nvPr>
        </p:nvSpPr>
        <p:spPr>
          <a:xfrm>
            <a:off x="6732241" y="1203598"/>
            <a:ext cx="1943447" cy="1602029"/>
          </a:xfrm>
        </p:spPr>
        <p:txBody>
          <a:bodyPr/>
          <a:lstStyle/>
          <a:p>
            <a:endParaRPr lang="uk-UA"/>
          </a:p>
        </p:txBody>
      </p:sp>
      <p:sp>
        <p:nvSpPr>
          <p:cNvPr id="21" name="Picture Placeholder 4"/>
          <p:cNvSpPr>
            <a:spLocks noGrp="1"/>
          </p:cNvSpPr>
          <p:nvPr>
            <p:ph type="pic" sz="quarter" idx="22"/>
          </p:nvPr>
        </p:nvSpPr>
        <p:spPr>
          <a:xfrm>
            <a:off x="467545" y="2787773"/>
            <a:ext cx="2016223" cy="1800101"/>
          </a:xfrm>
        </p:spPr>
        <p:txBody>
          <a:bodyPr/>
          <a:lstStyle/>
          <a:p>
            <a:endParaRPr lang="uk-UA"/>
          </a:p>
        </p:txBody>
      </p:sp>
      <p:sp>
        <p:nvSpPr>
          <p:cNvPr id="22" name="Picture Placeholder 4"/>
          <p:cNvSpPr>
            <a:spLocks noGrp="1"/>
          </p:cNvSpPr>
          <p:nvPr>
            <p:ph type="pic" sz="quarter" idx="23"/>
          </p:nvPr>
        </p:nvSpPr>
        <p:spPr>
          <a:xfrm>
            <a:off x="2555777" y="3507853"/>
            <a:ext cx="2016223" cy="1080022"/>
          </a:xfrm>
        </p:spPr>
        <p:txBody>
          <a:bodyPr/>
          <a:lstStyle/>
          <a:p>
            <a:endParaRPr lang="uk-UA"/>
          </a:p>
        </p:txBody>
      </p:sp>
      <p:sp>
        <p:nvSpPr>
          <p:cNvPr id="23" name="Picture Placeholder 4"/>
          <p:cNvSpPr>
            <a:spLocks noGrp="1"/>
          </p:cNvSpPr>
          <p:nvPr>
            <p:ph type="pic" sz="quarter" idx="24"/>
          </p:nvPr>
        </p:nvSpPr>
        <p:spPr>
          <a:xfrm>
            <a:off x="4644009" y="2368165"/>
            <a:ext cx="2016223" cy="2219710"/>
          </a:xfrm>
        </p:spPr>
        <p:txBody>
          <a:bodyPr/>
          <a:lstStyle/>
          <a:p>
            <a:endParaRPr lang="uk-UA"/>
          </a:p>
        </p:txBody>
      </p:sp>
      <p:sp>
        <p:nvSpPr>
          <p:cNvPr id="24" name="Picture Placeholder 4"/>
          <p:cNvSpPr>
            <a:spLocks noGrp="1"/>
          </p:cNvSpPr>
          <p:nvPr>
            <p:ph type="pic" sz="quarter" idx="25"/>
          </p:nvPr>
        </p:nvSpPr>
        <p:spPr>
          <a:xfrm>
            <a:off x="6732241" y="2868496"/>
            <a:ext cx="1943447" cy="1719379"/>
          </a:xfrm>
        </p:spPr>
        <p:txBody>
          <a:bodyPr/>
          <a:lstStyle/>
          <a:p>
            <a:endParaRPr lang="uk-UA"/>
          </a:p>
        </p:txBody>
      </p:sp>
    </p:spTree>
    <p:extLst>
      <p:ext uri="{BB962C8B-B14F-4D97-AF65-F5344CB8AC3E}">
        <p14:creationId xmlns:p14="http://schemas.microsoft.com/office/powerpoint/2010/main" val="2970758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16" presetClass="entr" presetSubtype="37" fill="hold" grpId="0" nodeType="afterEffect" nodePh="1">
                                  <p:stCondLst>
                                    <p:cond delay="0"/>
                                  </p:stCondLst>
                                  <p:endCondLst>
                                    <p:cond evt="begin" delay="0">
                                      <p:tn val="13"/>
                                    </p:cond>
                                  </p:endCondLst>
                                  <p:childTnLst>
                                    <p:set>
                                      <p:cBhvr>
                                        <p:cTn id="14" dur="1" fill="hold">
                                          <p:stCondLst>
                                            <p:cond delay="0"/>
                                          </p:stCondLst>
                                        </p:cTn>
                                        <p:tgtEl>
                                          <p:spTgt spid="5"/>
                                        </p:tgtEl>
                                        <p:attrNameLst>
                                          <p:attrName>style.visibility</p:attrName>
                                        </p:attrNameLst>
                                      </p:cBhvr>
                                      <p:to>
                                        <p:strVal val="visible"/>
                                      </p:to>
                                    </p:set>
                                    <p:animEffect transition="in" filter="barn(outVertical)">
                                      <p:cBhvr>
                                        <p:cTn id="15" dur="500"/>
                                        <p:tgtEl>
                                          <p:spTgt spid="5"/>
                                        </p:tgtEl>
                                      </p:cBhvr>
                                    </p:animEffect>
                                  </p:childTnLst>
                                </p:cTn>
                              </p:par>
                            </p:childTnLst>
                          </p:cTn>
                        </p:par>
                        <p:par>
                          <p:cTn id="16" fill="hold">
                            <p:stCondLst>
                              <p:cond delay="1500"/>
                            </p:stCondLst>
                            <p:childTnLst>
                              <p:par>
                                <p:cTn id="17" presetID="16" presetClass="entr" presetSubtype="37" fill="hold" grpId="0" nodeType="afterEffect" nodePh="1">
                                  <p:stCondLst>
                                    <p:cond delay="0"/>
                                  </p:stCondLst>
                                  <p:endCondLst>
                                    <p:cond evt="begin" delay="0">
                                      <p:tn val="17"/>
                                    </p:cond>
                                  </p:endCondLst>
                                  <p:childTnLst>
                                    <p:set>
                                      <p:cBhvr>
                                        <p:cTn id="18" dur="1" fill="hold">
                                          <p:stCondLst>
                                            <p:cond delay="0"/>
                                          </p:stCondLst>
                                        </p:cTn>
                                        <p:tgtEl>
                                          <p:spTgt spid="16"/>
                                        </p:tgtEl>
                                        <p:attrNameLst>
                                          <p:attrName>style.visibility</p:attrName>
                                        </p:attrNameLst>
                                      </p:cBhvr>
                                      <p:to>
                                        <p:strVal val="visible"/>
                                      </p:to>
                                    </p:set>
                                    <p:animEffect transition="in" filter="barn(outVertical)">
                                      <p:cBhvr>
                                        <p:cTn id="19" dur="500"/>
                                        <p:tgtEl>
                                          <p:spTgt spid="16"/>
                                        </p:tgtEl>
                                      </p:cBhvr>
                                    </p:animEffect>
                                  </p:childTnLst>
                                </p:cTn>
                              </p:par>
                            </p:childTnLst>
                          </p:cTn>
                        </p:par>
                        <p:par>
                          <p:cTn id="20" fill="hold">
                            <p:stCondLst>
                              <p:cond delay="2000"/>
                            </p:stCondLst>
                            <p:childTnLst>
                              <p:par>
                                <p:cTn id="21" presetID="16" presetClass="entr" presetSubtype="37" fill="hold" grpId="0" nodeType="afterEffect" nodePh="1">
                                  <p:stCondLst>
                                    <p:cond delay="0"/>
                                  </p:stCondLst>
                                  <p:endCondLst>
                                    <p:cond evt="begin" delay="0">
                                      <p:tn val="21"/>
                                    </p:cond>
                                  </p:endCondLst>
                                  <p:childTnLst>
                                    <p:set>
                                      <p:cBhvr>
                                        <p:cTn id="22" dur="1" fill="hold">
                                          <p:stCondLst>
                                            <p:cond delay="0"/>
                                          </p:stCondLst>
                                        </p:cTn>
                                        <p:tgtEl>
                                          <p:spTgt spid="14"/>
                                        </p:tgtEl>
                                        <p:attrNameLst>
                                          <p:attrName>style.visibility</p:attrName>
                                        </p:attrNameLst>
                                      </p:cBhvr>
                                      <p:to>
                                        <p:strVal val="visible"/>
                                      </p:to>
                                    </p:set>
                                    <p:animEffect transition="in" filter="barn(outVertical)">
                                      <p:cBhvr>
                                        <p:cTn id="23" dur="500"/>
                                        <p:tgtEl>
                                          <p:spTgt spid="14"/>
                                        </p:tgtEl>
                                      </p:cBhvr>
                                    </p:animEffect>
                                  </p:childTnLst>
                                </p:cTn>
                              </p:par>
                            </p:childTnLst>
                          </p:cTn>
                        </p:par>
                        <p:par>
                          <p:cTn id="24" fill="hold">
                            <p:stCondLst>
                              <p:cond delay="2500"/>
                            </p:stCondLst>
                            <p:childTnLst>
                              <p:par>
                                <p:cTn id="25" presetID="16" presetClass="entr" presetSubtype="37" fill="hold" grpId="0" nodeType="afterEffect" nodePh="1">
                                  <p:stCondLst>
                                    <p:cond delay="0"/>
                                  </p:stCondLst>
                                  <p:endCondLst>
                                    <p:cond evt="begin" delay="0">
                                      <p:tn val="25"/>
                                    </p:cond>
                                  </p:endCondLst>
                                  <p:childTnLst>
                                    <p:set>
                                      <p:cBhvr>
                                        <p:cTn id="26" dur="1" fill="hold">
                                          <p:stCondLst>
                                            <p:cond delay="0"/>
                                          </p:stCondLst>
                                        </p:cTn>
                                        <p:tgtEl>
                                          <p:spTgt spid="15"/>
                                        </p:tgtEl>
                                        <p:attrNameLst>
                                          <p:attrName>style.visibility</p:attrName>
                                        </p:attrNameLst>
                                      </p:cBhvr>
                                      <p:to>
                                        <p:strVal val="visible"/>
                                      </p:to>
                                    </p:set>
                                    <p:animEffect transition="in" filter="barn(outVertical)">
                                      <p:cBhvr>
                                        <p:cTn id="27" dur="500"/>
                                        <p:tgtEl>
                                          <p:spTgt spid="15"/>
                                        </p:tgtEl>
                                      </p:cBhvr>
                                    </p:animEffect>
                                  </p:childTnLst>
                                </p:cTn>
                              </p:par>
                            </p:childTnLst>
                          </p:cTn>
                        </p:par>
                        <p:par>
                          <p:cTn id="28" fill="hold">
                            <p:stCondLst>
                              <p:cond delay="3000"/>
                            </p:stCondLst>
                            <p:childTnLst>
                              <p:par>
                                <p:cTn id="29" presetID="16" presetClass="entr" presetSubtype="37" fill="hold" grpId="0" nodeType="afterEffect" nodePh="1">
                                  <p:stCondLst>
                                    <p:cond delay="0"/>
                                  </p:stCondLst>
                                  <p:endCondLst>
                                    <p:cond evt="begin" delay="0">
                                      <p:tn val="29"/>
                                    </p:cond>
                                  </p:endCondLst>
                                  <p:childTnLst>
                                    <p:set>
                                      <p:cBhvr>
                                        <p:cTn id="30" dur="1" fill="hold">
                                          <p:stCondLst>
                                            <p:cond delay="0"/>
                                          </p:stCondLst>
                                        </p:cTn>
                                        <p:tgtEl>
                                          <p:spTgt spid="21"/>
                                        </p:tgtEl>
                                        <p:attrNameLst>
                                          <p:attrName>style.visibility</p:attrName>
                                        </p:attrNameLst>
                                      </p:cBhvr>
                                      <p:to>
                                        <p:strVal val="visible"/>
                                      </p:to>
                                    </p:set>
                                    <p:animEffect transition="in" filter="barn(outVertical)">
                                      <p:cBhvr>
                                        <p:cTn id="31" dur="500"/>
                                        <p:tgtEl>
                                          <p:spTgt spid="21"/>
                                        </p:tgtEl>
                                      </p:cBhvr>
                                    </p:animEffect>
                                  </p:childTnLst>
                                </p:cTn>
                              </p:par>
                            </p:childTnLst>
                          </p:cTn>
                        </p:par>
                        <p:par>
                          <p:cTn id="32" fill="hold">
                            <p:stCondLst>
                              <p:cond delay="3500"/>
                            </p:stCondLst>
                            <p:childTnLst>
                              <p:par>
                                <p:cTn id="33" presetID="16" presetClass="entr" presetSubtype="37" fill="hold" grpId="0" nodeType="afterEffect" nodePh="1">
                                  <p:stCondLst>
                                    <p:cond delay="0"/>
                                  </p:stCondLst>
                                  <p:endCondLst>
                                    <p:cond evt="begin" delay="0">
                                      <p:tn val="33"/>
                                    </p:cond>
                                  </p:endCondLst>
                                  <p:childTnLst>
                                    <p:set>
                                      <p:cBhvr>
                                        <p:cTn id="34" dur="1" fill="hold">
                                          <p:stCondLst>
                                            <p:cond delay="0"/>
                                          </p:stCondLst>
                                        </p:cTn>
                                        <p:tgtEl>
                                          <p:spTgt spid="22"/>
                                        </p:tgtEl>
                                        <p:attrNameLst>
                                          <p:attrName>style.visibility</p:attrName>
                                        </p:attrNameLst>
                                      </p:cBhvr>
                                      <p:to>
                                        <p:strVal val="visible"/>
                                      </p:to>
                                    </p:set>
                                    <p:animEffect transition="in" filter="barn(outVertical)">
                                      <p:cBhvr>
                                        <p:cTn id="35" dur="500"/>
                                        <p:tgtEl>
                                          <p:spTgt spid="22"/>
                                        </p:tgtEl>
                                      </p:cBhvr>
                                    </p:animEffect>
                                  </p:childTnLst>
                                </p:cTn>
                              </p:par>
                            </p:childTnLst>
                          </p:cTn>
                        </p:par>
                        <p:par>
                          <p:cTn id="36" fill="hold">
                            <p:stCondLst>
                              <p:cond delay="4000"/>
                            </p:stCondLst>
                            <p:childTnLst>
                              <p:par>
                                <p:cTn id="37" presetID="16" presetClass="entr" presetSubtype="37" fill="hold" grpId="0" nodeType="afterEffect" nodePh="1">
                                  <p:stCondLst>
                                    <p:cond delay="0"/>
                                  </p:stCondLst>
                                  <p:endCondLst>
                                    <p:cond evt="begin" delay="0">
                                      <p:tn val="37"/>
                                    </p:cond>
                                  </p:endCondLst>
                                  <p:childTnLst>
                                    <p:set>
                                      <p:cBhvr>
                                        <p:cTn id="38" dur="1" fill="hold">
                                          <p:stCondLst>
                                            <p:cond delay="0"/>
                                          </p:stCondLst>
                                        </p:cTn>
                                        <p:tgtEl>
                                          <p:spTgt spid="23"/>
                                        </p:tgtEl>
                                        <p:attrNameLst>
                                          <p:attrName>style.visibility</p:attrName>
                                        </p:attrNameLst>
                                      </p:cBhvr>
                                      <p:to>
                                        <p:strVal val="visible"/>
                                      </p:to>
                                    </p:set>
                                    <p:animEffect transition="in" filter="barn(outVertical)">
                                      <p:cBhvr>
                                        <p:cTn id="39" dur="500"/>
                                        <p:tgtEl>
                                          <p:spTgt spid="23"/>
                                        </p:tgtEl>
                                      </p:cBhvr>
                                    </p:animEffect>
                                  </p:childTnLst>
                                </p:cTn>
                              </p:par>
                            </p:childTnLst>
                          </p:cTn>
                        </p:par>
                        <p:par>
                          <p:cTn id="40" fill="hold">
                            <p:stCondLst>
                              <p:cond delay="4500"/>
                            </p:stCondLst>
                            <p:childTnLst>
                              <p:par>
                                <p:cTn id="41" presetID="16" presetClass="entr" presetSubtype="37" fill="hold" grpId="0" nodeType="afterEffect" nodePh="1">
                                  <p:stCondLst>
                                    <p:cond delay="0"/>
                                  </p:stCondLst>
                                  <p:endCondLst>
                                    <p:cond evt="begin" delay="0">
                                      <p:tn val="41"/>
                                    </p:cond>
                                  </p:endCondLst>
                                  <p:childTnLst>
                                    <p:set>
                                      <p:cBhvr>
                                        <p:cTn id="42" dur="1" fill="hold">
                                          <p:stCondLst>
                                            <p:cond delay="0"/>
                                          </p:stCondLst>
                                        </p:cTn>
                                        <p:tgtEl>
                                          <p:spTgt spid="24"/>
                                        </p:tgtEl>
                                        <p:attrNameLst>
                                          <p:attrName>style.visibility</p:attrName>
                                        </p:attrNameLst>
                                      </p:cBhvr>
                                      <p:to>
                                        <p:strVal val="visible"/>
                                      </p:to>
                                    </p:set>
                                    <p:animEffect transition="in" filter="barn(outVertical)">
                                      <p:cBhvr>
                                        <p:cTn id="4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p:tmplLst>
          <p:tmpl>
            <p:tnLst>
              <p:par>
                <p:cTn presetID="10" presetClass="entr" presetSubtype="0"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Effect transition="in" filter="fade">
                      <p:cBhvr>
                        <p:cTn dur="500"/>
                        <p:tgtEl>
                          <p:spTgt spid="13"/>
                        </p:tgtEl>
                      </p:cBhvr>
                    </p:animEffect>
                  </p:childTnLst>
                </p:cTn>
              </p:par>
            </p:tnLst>
          </p:tmpl>
        </p:tmplLst>
      </p:bldP>
      <p:bldP spid="5" grpId="0"/>
      <p:bldP spid="16" grpId="0"/>
      <p:bldP spid="14" grpId="0"/>
      <p:bldP spid="15" grpId="0"/>
      <p:bldP spid="21" grpId="0"/>
      <p:bldP spid="22" grpId="0"/>
      <p:bldP spid="23" grpId="0"/>
      <p:bldP spid="24" grpId="0"/>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4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uk-UA" dirty="0"/>
          </a:p>
        </p:txBody>
      </p:sp>
      <p:sp>
        <p:nvSpPr>
          <p:cNvPr id="9" name="Date Placeholder 8"/>
          <p:cNvSpPr>
            <a:spLocks noGrp="1"/>
          </p:cNvSpPr>
          <p:nvPr>
            <p:ph type="dt" sz="half" idx="14"/>
          </p:nvPr>
        </p:nvSpPr>
        <p:spPr/>
        <p:txBody>
          <a:bodyPr/>
          <a:lstStyle/>
          <a:p>
            <a:r>
              <a:rPr lang="en-US" dirty="0"/>
              <a:t>Speaker Name</a:t>
            </a:r>
            <a:endParaRPr lang="uk-UA" dirty="0"/>
          </a:p>
        </p:txBody>
      </p:sp>
      <p:sp>
        <p:nvSpPr>
          <p:cNvPr id="10" name="Footer Placeholder 9"/>
          <p:cNvSpPr>
            <a:spLocks noGrp="1"/>
          </p:cNvSpPr>
          <p:nvPr>
            <p:ph type="ftr" sz="quarter" idx="15"/>
          </p:nvPr>
        </p:nvSpPr>
        <p:spPr/>
        <p:txBody>
          <a:bodyPr/>
          <a:lstStyle/>
          <a:p>
            <a:r>
              <a:rPr lang="en-US" dirty="0"/>
              <a:t>www.abernathy-law.com</a:t>
            </a:r>
            <a:endParaRPr lang="uk-UA" dirty="0"/>
          </a:p>
        </p:txBody>
      </p:sp>
      <p:sp>
        <p:nvSpPr>
          <p:cNvPr id="11" name="Slide Number Placeholder 10"/>
          <p:cNvSpPr>
            <a:spLocks noGrp="1"/>
          </p:cNvSpPr>
          <p:nvPr>
            <p:ph type="sldNum" sz="quarter" idx="16"/>
          </p:nvPr>
        </p:nvSpPr>
        <p:spPr/>
        <p:txBody>
          <a:bodyPr/>
          <a:lstStyle/>
          <a:p>
            <a:fld id="{5A12E19C-F0D7-470F-8E3A-FEF858791E3B}" type="slidenum">
              <a:rPr lang="uk-UA" smtClean="0"/>
              <a:pPr/>
              <a:t>‹#›</a:t>
            </a:fld>
            <a:endParaRPr lang="uk-UA"/>
          </a:p>
        </p:txBody>
      </p:sp>
      <p:sp>
        <p:nvSpPr>
          <p:cNvPr id="13" name="Text Placeholder 12"/>
          <p:cNvSpPr>
            <a:spLocks noGrp="1"/>
          </p:cNvSpPr>
          <p:nvPr>
            <p:ph type="body" sz="quarter" idx="17" hasCustomPrompt="1"/>
          </p:nvPr>
        </p:nvSpPr>
        <p:spPr>
          <a:xfrm>
            <a:off x="5508625" y="339725"/>
            <a:ext cx="3167063" cy="360363"/>
          </a:xfrm>
        </p:spPr>
        <p:txBody>
          <a:bodyPr anchor="ctr">
            <a:normAutofit/>
          </a:bodyPr>
          <a:lstStyle>
            <a:lvl1pPr marL="0" indent="0" algn="r">
              <a:buNone/>
              <a:defRPr sz="1000" baseline="0">
                <a:solidFill>
                  <a:srgbClr val="FFFFFF"/>
                </a:solidFill>
                <a:latin typeface="+mj-lt"/>
              </a:defRPr>
            </a:lvl1pPr>
          </a:lstStyle>
          <a:p>
            <a:pPr lvl="0"/>
            <a:r>
              <a:rPr lang="en-US" dirty="0"/>
              <a:t>Subtitle is here</a:t>
            </a:r>
            <a:endParaRPr lang="uk-UA" dirty="0"/>
          </a:p>
        </p:txBody>
      </p:sp>
      <p:sp>
        <p:nvSpPr>
          <p:cNvPr id="5" name="Picture Placeholder 4"/>
          <p:cNvSpPr>
            <a:spLocks noGrp="1"/>
          </p:cNvSpPr>
          <p:nvPr>
            <p:ph type="pic" sz="quarter" idx="18"/>
          </p:nvPr>
        </p:nvSpPr>
        <p:spPr>
          <a:xfrm>
            <a:off x="467544" y="1203598"/>
            <a:ext cx="3960440" cy="2520280"/>
          </a:xfrm>
        </p:spPr>
        <p:txBody>
          <a:bodyPr/>
          <a:lstStyle/>
          <a:p>
            <a:endParaRPr lang="uk-UA"/>
          </a:p>
        </p:txBody>
      </p:sp>
      <p:sp>
        <p:nvSpPr>
          <p:cNvPr id="16" name="Picture Placeholder 4"/>
          <p:cNvSpPr>
            <a:spLocks noGrp="1"/>
          </p:cNvSpPr>
          <p:nvPr>
            <p:ph type="pic" sz="quarter" idx="19"/>
          </p:nvPr>
        </p:nvSpPr>
        <p:spPr>
          <a:xfrm>
            <a:off x="4715248" y="1203598"/>
            <a:ext cx="3960440" cy="2520280"/>
          </a:xfrm>
        </p:spPr>
        <p:txBody>
          <a:bodyPr/>
          <a:lstStyle/>
          <a:p>
            <a:endParaRPr lang="uk-UA"/>
          </a:p>
        </p:txBody>
      </p:sp>
    </p:spTree>
    <p:extLst>
      <p:ext uri="{BB962C8B-B14F-4D97-AF65-F5344CB8AC3E}">
        <p14:creationId xmlns:p14="http://schemas.microsoft.com/office/powerpoint/2010/main" val="415591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16" presetClass="entr" presetSubtype="37" fill="hold" grpId="0" nodeType="afterEffect" nodePh="1">
                                  <p:stCondLst>
                                    <p:cond delay="0"/>
                                  </p:stCondLst>
                                  <p:endCondLst>
                                    <p:cond evt="begin" delay="0">
                                      <p:tn val="13"/>
                                    </p:cond>
                                  </p:endCondLst>
                                  <p:childTnLst>
                                    <p:set>
                                      <p:cBhvr>
                                        <p:cTn id="14" dur="1" fill="hold">
                                          <p:stCondLst>
                                            <p:cond delay="0"/>
                                          </p:stCondLst>
                                        </p:cTn>
                                        <p:tgtEl>
                                          <p:spTgt spid="5"/>
                                        </p:tgtEl>
                                        <p:attrNameLst>
                                          <p:attrName>style.visibility</p:attrName>
                                        </p:attrNameLst>
                                      </p:cBhvr>
                                      <p:to>
                                        <p:strVal val="visible"/>
                                      </p:to>
                                    </p:set>
                                    <p:animEffect transition="in" filter="barn(outVertical)">
                                      <p:cBhvr>
                                        <p:cTn id="15" dur="500"/>
                                        <p:tgtEl>
                                          <p:spTgt spid="5"/>
                                        </p:tgtEl>
                                      </p:cBhvr>
                                    </p:animEffect>
                                  </p:childTnLst>
                                </p:cTn>
                              </p:par>
                            </p:childTnLst>
                          </p:cTn>
                        </p:par>
                        <p:par>
                          <p:cTn id="16" fill="hold">
                            <p:stCondLst>
                              <p:cond delay="1500"/>
                            </p:stCondLst>
                            <p:childTnLst>
                              <p:par>
                                <p:cTn id="17" presetID="16" presetClass="entr" presetSubtype="37" fill="hold" grpId="0" nodeType="afterEffect" nodePh="1">
                                  <p:stCondLst>
                                    <p:cond delay="0"/>
                                  </p:stCondLst>
                                  <p:endCondLst>
                                    <p:cond evt="begin" delay="0">
                                      <p:tn val="17"/>
                                    </p:cond>
                                  </p:endCondLst>
                                  <p:childTnLst>
                                    <p:set>
                                      <p:cBhvr>
                                        <p:cTn id="18" dur="1" fill="hold">
                                          <p:stCondLst>
                                            <p:cond delay="0"/>
                                          </p:stCondLst>
                                        </p:cTn>
                                        <p:tgtEl>
                                          <p:spTgt spid="16"/>
                                        </p:tgtEl>
                                        <p:attrNameLst>
                                          <p:attrName>style.visibility</p:attrName>
                                        </p:attrNameLst>
                                      </p:cBhvr>
                                      <p:to>
                                        <p:strVal val="visible"/>
                                      </p:to>
                                    </p:set>
                                    <p:animEffect transition="in" filter="barn(outVertical)">
                                      <p:cBhvr>
                                        <p:cTn id="1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p:tmplLst>
          <p:tmpl>
            <p:tnLst>
              <p:par>
                <p:cTn presetID="10" presetClass="entr" presetSubtype="0"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Effect transition="in" filter="fade">
                      <p:cBhvr>
                        <p:cTn dur="500"/>
                        <p:tgtEl>
                          <p:spTgt spid="13"/>
                        </p:tgtEl>
                      </p:cBhvr>
                    </p:animEffect>
                  </p:childTnLst>
                </p:cTn>
              </p:par>
            </p:tnLst>
          </p:tmpl>
        </p:tmplLst>
      </p:bldP>
      <p:bldP spid="5" grpId="0"/>
      <p:bldP spid="16" grpId="0"/>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5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uk-UA" dirty="0"/>
          </a:p>
        </p:txBody>
      </p:sp>
      <p:sp>
        <p:nvSpPr>
          <p:cNvPr id="9" name="Date Placeholder 8"/>
          <p:cNvSpPr>
            <a:spLocks noGrp="1"/>
          </p:cNvSpPr>
          <p:nvPr>
            <p:ph type="dt" sz="half" idx="14"/>
          </p:nvPr>
        </p:nvSpPr>
        <p:spPr/>
        <p:txBody>
          <a:bodyPr/>
          <a:lstStyle/>
          <a:p>
            <a:r>
              <a:rPr lang="en-US" dirty="0"/>
              <a:t>Speaker Name</a:t>
            </a:r>
            <a:endParaRPr lang="uk-UA" dirty="0"/>
          </a:p>
        </p:txBody>
      </p:sp>
      <p:sp>
        <p:nvSpPr>
          <p:cNvPr id="10" name="Footer Placeholder 9"/>
          <p:cNvSpPr>
            <a:spLocks noGrp="1"/>
          </p:cNvSpPr>
          <p:nvPr>
            <p:ph type="ftr" sz="quarter" idx="15"/>
          </p:nvPr>
        </p:nvSpPr>
        <p:spPr/>
        <p:txBody>
          <a:bodyPr/>
          <a:lstStyle/>
          <a:p>
            <a:r>
              <a:rPr lang="en-US" dirty="0"/>
              <a:t>www.abernathy-law.com</a:t>
            </a:r>
            <a:endParaRPr lang="uk-UA" dirty="0"/>
          </a:p>
        </p:txBody>
      </p:sp>
      <p:sp>
        <p:nvSpPr>
          <p:cNvPr id="11" name="Slide Number Placeholder 10"/>
          <p:cNvSpPr>
            <a:spLocks noGrp="1"/>
          </p:cNvSpPr>
          <p:nvPr>
            <p:ph type="sldNum" sz="quarter" idx="16"/>
          </p:nvPr>
        </p:nvSpPr>
        <p:spPr/>
        <p:txBody>
          <a:bodyPr/>
          <a:lstStyle/>
          <a:p>
            <a:fld id="{5A12E19C-F0D7-470F-8E3A-FEF858791E3B}" type="slidenum">
              <a:rPr lang="uk-UA" smtClean="0"/>
              <a:pPr/>
              <a:t>‹#›</a:t>
            </a:fld>
            <a:endParaRPr lang="uk-UA"/>
          </a:p>
        </p:txBody>
      </p:sp>
      <p:sp>
        <p:nvSpPr>
          <p:cNvPr id="13" name="Text Placeholder 12"/>
          <p:cNvSpPr>
            <a:spLocks noGrp="1"/>
          </p:cNvSpPr>
          <p:nvPr>
            <p:ph type="body" sz="quarter" idx="17" hasCustomPrompt="1"/>
          </p:nvPr>
        </p:nvSpPr>
        <p:spPr>
          <a:xfrm>
            <a:off x="5508625" y="339725"/>
            <a:ext cx="3167063" cy="360363"/>
          </a:xfrm>
        </p:spPr>
        <p:txBody>
          <a:bodyPr anchor="ctr">
            <a:normAutofit/>
          </a:bodyPr>
          <a:lstStyle>
            <a:lvl1pPr marL="0" indent="0" algn="r">
              <a:buNone/>
              <a:defRPr sz="1000" baseline="0">
                <a:solidFill>
                  <a:srgbClr val="FFFFFF"/>
                </a:solidFill>
                <a:latin typeface="+mj-lt"/>
              </a:defRPr>
            </a:lvl1pPr>
          </a:lstStyle>
          <a:p>
            <a:pPr lvl="0"/>
            <a:r>
              <a:rPr lang="en-US" dirty="0"/>
              <a:t>Subtitle is here</a:t>
            </a:r>
            <a:endParaRPr lang="uk-UA" dirty="0"/>
          </a:p>
        </p:txBody>
      </p:sp>
      <p:sp>
        <p:nvSpPr>
          <p:cNvPr id="5" name="Picture Placeholder 4"/>
          <p:cNvSpPr>
            <a:spLocks noGrp="1"/>
          </p:cNvSpPr>
          <p:nvPr>
            <p:ph type="pic" sz="quarter" idx="18"/>
          </p:nvPr>
        </p:nvSpPr>
        <p:spPr>
          <a:xfrm>
            <a:off x="935596" y="1203325"/>
            <a:ext cx="7272808" cy="2520280"/>
          </a:xfrm>
        </p:spPr>
        <p:txBody>
          <a:bodyPr/>
          <a:lstStyle/>
          <a:p>
            <a:endParaRPr lang="uk-UA"/>
          </a:p>
        </p:txBody>
      </p:sp>
    </p:spTree>
    <p:extLst>
      <p:ext uri="{BB962C8B-B14F-4D97-AF65-F5344CB8AC3E}">
        <p14:creationId xmlns:p14="http://schemas.microsoft.com/office/powerpoint/2010/main" val="3918925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16" presetClass="entr" presetSubtype="37" fill="hold" grpId="0" nodeType="afterEffect" nodePh="1">
                                  <p:stCondLst>
                                    <p:cond delay="0"/>
                                  </p:stCondLst>
                                  <p:endCondLst>
                                    <p:cond evt="begin" delay="0">
                                      <p:tn val="13"/>
                                    </p:cond>
                                  </p:endCondLst>
                                  <p:childTnLst>
                                    <p:set>
                                      <p:cBhvr>
                                        <p:cTn id="14" dur="1" fill="hold">
                                          <p:stCondLst>
                                            <p:cond delay="0"/>
                                          </p:stCondLst>
                                        </p:cTn>
                                        <p:tgtEl>
                                          <p:spTgt spid="5"/>
                                        </p:tgtEl>
                                        <p:attrNameLst>
                                          <p:attrName>style.visibility</p:attrName>
                                        </p:attrNameLst>
                                      </p:cBhvr>
                                      <p:to>
                                        <p:strVal val="visible"/>
                                      </p:to>
                                    </p:set>
                                    <p:animEffect transition="in" filter="barn(outVertical)">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p:tmplLst>
          <p:tmpl>
            <p:tnLst>
              <p:par>
                <p:cTn presetID="10" presetClass="entr" presetSubtype="0"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Effect transition="in" filter="fade">
                      <p:cBhvr>
                        <p:cTn dur="500"/>
                        <p:tgtEl>
                          <p:spTgt spid="13"/>
                        </p:tgtEl>
                      </p:cBhvr>
                    </p:animEffect>
                  </p:childTnLst>
                </p:cTn>
              </p:par>
            </p:tnLst>
          </p:tmpl>
        </p:tmplLst>
      </p:bldP>
      <p:bldP spid="5" grpId="0"/>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6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uk-UA" dirty="0"/>
          </a:p>
        </p:txBody>
      </p:sp>
      <p:sp>
        <p:nvSpPr>
          <p:cNvPr id="9" name="Date Placeholder 8"/>
          <p:cNvSpPr>
            <a:spLocks noGrp="1"/>
          </p:cNvSpPr>
          <p:nvPr>
            <p:ph type="dt" sz="half" idx="14"/>
          </p:nvPr>
        </p:nvSpPr>
        <p:spPr/>
        <p:txBody>
          <a:bodyPr/>
          <a:lstStyle/>
          <a:p>
            <a:r>
              <a:rPr lang="en-US" dirty="0"/>
              <a:t>Speaker Name</a:t>
            </a:r>
            <a:endParaRPr lang="uk-UA" dirty="0"/>
          </a:p>
        </p:txBody>
      </p:sp>
      <p:sp>
        <p:nvSpPr>
          <p:cNvPr id="10" name="Footer Placeholder 9"/>
          <p:cNvSpPr>
            <a:spLocks noGrp="1"/>
          </p:cNvSpPr>
          <p:nvPr>
            <p:ph type="ftr" sz="quarter" idx="15"/>
          </p:nvPr>
        </p:nvSpPr>
        <p:spPr/>
        <p:txBody>
          <a:bodyPr/>
          <a:lstStyle/>
          <a:p>
            <a:r>
              <a:rPr lang="en-US" dirty="0"/>
              <a:t>www.abernathy-law.com</a:t>
            </a:r>
            <a:endParaRPr lang="uk-UA" dirty="0"/>
          </a:p>
        </p:txBody>
      </p:sp>
      <p:sp>
        <p:nvSpPr>
          <p:cNvPr id="11" name="Slide Number Placeholder 10"/>
          <p:cNvSpPr>
            <a:spLocks noGrp="1"/>
          </p:cNvSpPr>
          <p:nvPr>
            <p:ph type="sldNum" sz="quarter" idx="16"/>
          </p:nvPr>
        </p:nvSpPr>
        <p:spPr/>
        <p:txBody>
          <a:bodyPr/>
          <a:lstStyle/>
          <a:p>
            <a:fld id="{5A12E19C-F0D7-470F-8E3A-FEF858791E3B}" type="slidenum">
              <a:rPr lang="uk-UA" smtClean="0"/>
              <a:pPr/>
              <a:t>‹#›</a:t>
            </a:fld>
            <a:endParaRPr lang="uk-UA"/>
          </a:p>
        </p:txBody>
      </p:sp>
      <p:sp>
        <p:nvSpPr>
          <p:cNvPr id="13" name="Text Placeholder 12"/>
          <p:cNvSpPr>
            <a:spLocks noGrp="1"/>
          </p:cNvSpPr>
          <p:nvPr>
            <p:ph type="body" sz="quarter" idx="17" hasCustomPrompt="1"/>
          </p:nvPr>
        </p:nvSpPr>
        <p:spPr>
          <a:xfrm>
            <a:off x="5508625" y="339725"/>
            <a:ext cx="3167063" cy="360363"/>
          </a:xfrm>
        </p:spPr>
        <p:txBody>
          <a:bodyPr anchor="ctr">
            <a:normAutofit/>
          </a:bodyPr>
          <a:lstStyle>
            <a:lvl1pPr marL="0" indent="0" algn="r">
              <a:buNone/>
              <a:defRPr sz="1000" baseline="0">
                <a:solidFill>
                  <a:srgbClr val="FFFFFF"/>
                </a:solidFill>
                <a:latin typeface="+mj-lt"/>
              </a:defRPr>
            </a:lvl1pPr>
          </a:lstStyle>
          <a:p>
            <a:pPr lvl="0"/>
            <a:r>
              <a:rPr lang="en-US" dirty="0"/>
              <a:t>Subtitle is here</a:t>
            </a:r>
            <a:endParaRPr lang="uk-UA" dirty="0"/>
          </a:p>
        </p:txBody>
      </p:sp>
      <p:sp>
        <p:nvSpPr>
          <p:cNvPr id="5" name="Picture Placeholder 4"/>
          <p:cNvSpPr>
            <a:spLocks noGrp="1"/>
          </p:cNvSpPr>
          <p:nvPr>
            <p:ph type="pic" sz="quarter" idx="18"/>
          </p:nvPr>
        </p:nvSpPr>
        <p:spPr>
          <a:xfrm>
            <a:off x="468313" y="1203325"/>
            <a:ext cx="3743647" cy="3384550"/>
          </a:xfrm>
        </p:spPr>
        <p:txBody>
          <a:bodyPr/>
          <a:lstStyle/>
          <a:p>
            <a:endParaRPr lang="uk-UA"/>
          </a:p>
        </p:txBody>
      </p:sp>
    </p:spTree>
    <p:extLst>
      <p:ext uri="{BB962C8B-B14F-4D97-AF65-F5344CB8AC3E}">
        <p14:creationId xmlns:p14="http://schemas.microsoft.com/office/powerpoint/2010/main" val="3833403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16" presetClass="entr" presetSubtype="37" fill="hold" grpId="0" nodeType="afterEffect" nodePh="1">
                                  <p:stCondLst>
                                    <p:cond delay="0"/>
                                  </p:stCondLst>
                                  <p:endCondLst>
                                    <p:cond evt="begin" delay="0">
                                      <p:tn val="13"/>
                                    </p:cond>
                                  </p:endCondLst>
                                  <p:childTnLst>
                                    <p:set>
                                      <p:cBhvr>
                                        <p:cTn id="14" dur="1" fill="hold">
                                          <p:stCondLst>
                                            <p:cond delay="0"/>
                                          </p:stCondLst>
                                        </p:cTn>
                                        <p:tgtEl>
                                          <p:spTgt spid="5"/>
                                        </p:tgtEl>
                                        <p:attrNameLst>
                                          <p:attrName>style.visibility</p:attrName>
                                        </p:attrNameLst>
                                      </p:cBhvr>
                                      <p:to>
                                        <p:strVal val="visible"/>
                                      </p:to>
                                    </p:set>
                                    <p:animEffect transition="in" filter="barn(outVertical)">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p:tmplLst>
          <p:tmpl>
            <p:tnLst>
              <p:par>
                <p:cTn presetID="10" presetClass="entr" presetSubtype="0"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Effect transition="in" filter="fade">
                      <p:cBhvr>
                        <p:cTn dur="500"/>
                        <p:tgtEl>
                          <p:spTgt spid="13"/>
                        </p:tgtEl>
                      </p:cBhvr>
                    </p:animEffect>
                  </p:childTnLst>
                </p:cTn>
              </p:par>
            </p:tnLst>
          </p:tmpl>
        </p:tmplLst>
      </p:bldP>
      <p:bldP spid="5" grpId="0"/>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uk-UA" dirty="0"/>
          </a:p>
        </p:txBody>
      </p:sp>
      <p:sp>
        <p:nvSpPr>
          <p:cNvPr id="9" name="Date Placeholder 8"/>
          <p:cNvSpPr>
            <a:spLocks noGrp="1"/>
          </p:cNvSpPr>
          <p:nvPr>
            <p:ph type="dt" sz="half" idx="14"/>
          </p:nvPr>
        </p:nvSpPr>
        <p:spPr/>
        <p:txBody>
          <a:bodyPr/>
          <a:lstStyle/>
          <a:p>
            <a:r>
              <a:rPr lang="en-US" dirty="0"/>
              <a:t>Speaker Name</a:t>
            </a:r>
            <a:endParaRPr lang="uk-UA" dirty="0"/>
          </a:p>
        </p:txBody>
      </p:sp>
      <p:sp>
        <p:nvSpPr>
          <p:cNvPr id="10" name="Footer Placeholder 9"/>
          <p:cNvSpPr>
            <a:spLocks noGrp="1"/>
          </p:cNvSpPr>
          <p:nvPr>
            <p:ph type="ftr" sz="quarter" idx="15"/>
          </p:nvPr>
        </p:nvSpPr>
        <p:spPr/>
        <p:txBody>
          <a:bodyPr/>
          <a:lstStyle/>
          <a:p>
            <a:r>
              <a:rPr lang="en-US" dirty="0"/>
              <a:t>www.abernathy-law.com</a:t>
            </a:r>
            <a:endParaRPr lang="uk-UA" dirty="0"/>
          </a:p>
        </p:txBody>
      </p:sp>
      <p:sp>
        <p:nvSpPr>
          <p:cNvPr id="11" name="Slide Number Placeholder 10"/>
          <p:cNvSpPr>
            <a:spLocks noGrp="1"/>
          </p:cNvSpPr>
          <p:nvPr>
            <p:ph type="sldNum" sz="quarter" idx="16"/>
          </p:nvPr>
        </p:nvSpPr>
        <p:spPr/>
        <p:txBody>
          <a:bodyPr/>
          <a:lstStyle/>
          <a:p>
            <a:fld id="{5A12E19C-F0D7-470F-8E3A-FEF858791E3B}" type="slidenum">
              <a:rPr lang="uk-UA" smtClean="0"/>
              <a:pPr/>
              <a:t>‹#›</a:t>
            </a:fld>
            <a:endParaRPr lang="uk-UA"/>
          </a:p>
        </p:txBody>
      </p:sp>
      <p:sp>
        <p:nvSpPr>
          <p:cNvPr id="13" name="Text Placeholder 12"/>
          <p:cNvSpPr>
            <a:spLocks noGrp="1"/>
          </p:cNvSpPr>
          <p:nvPr>
            <p:ph type="body" sz="quarter" idx="17" hasCustomPrompt="1"/>
          </p:nvPr>
        </p:nvSpPr>
        <p:spPr>
          <a:xfrm>
            <a:off x="5508625" y="339725"/>
            <a:ext cx="3167063" cy="360363"/>
          </a:xfrm>
        </p:spPr>
        <p:txBody>
          <a:bodyPr anchor="ctr">
            <a:normAutofit/>
          </a:bodyPr>
          <a:lstStyle>
            <a:lvl1pPr marL="0" indent="0" algn="r">
              <a:buNone/>
              <a:defRPr sz="1000" baseline="0">
                <a:solidFill>
                  <a:srgbClr val="FFFFFF"/>
                </a:solidFill>
                <a:latin typeface="+mj-lt"/>
              </a:defRPr>
            </a:lvl1pPr>
          </a:lstStyle>
          <a:p>
            <a:pPr lvl="0"/>
            <a:r>
              <a:rPr lang="en-US" dirty="0"/>
              <a:t>Subtitle is here</a:t>
            </a:r>
            <a:endParaRPr lang="uk-UA" dirty="0"/>
          </a:p>
        </p:txBody>
      </p:sp>
      <p:sp>
        <p:nvSpPr>
          <p:cNvPr id="5" name="Picture Placeholder 4"/>
          <p:cNvSpPr>
            <a:spLocks noGrp="1"/>
          </p:cNvSpPr>
          <p:nvPr>
            <p:ph type="pic" sz="quarter" idx="18"/>
          </p:nvPr>
        </p:nvSpPr>
        <p:spPr>
          <a:xfrm>
            <a:off x="468312" y="1203325"/>
            <a:ext cx="4679752" cy="3240633"/>
          </a:xfrm>
        </p:spPr>
        <p:txBody>
          <a:bodyPr/>
          <a:lstStyle/>
          <a:p>
            <a:endParaRPr lang="uk-UA"/>
          </a:p>
        </p:txBody>
      </p:sp>
      <p:sp>
        <p:nvSpPr>
          <p:cNvPr id="16" name="Rectangle 7"/>
          <p:cNvSpPr/>
          <p:nvPr userDrawn="1"/>
        </p:nvSpPr>
        <p:spPr>
          <a:xfrm>
            <a:off x="468312" y="4443958"/>
            <a:ext cx="4679751" cy="144016"/>
          </a:xfrm>
          <a:custGeom>
            <a:avLst/>
            <a:gdLst>
              <a:gd name="connsiteX0" fmla="*/ 0 w 4464050"/>
              <a:gd name="connsiteY0" fmla="*/ 0 h 216024"/>
              <a:gd name="connsiteX1" fmla="*/ 4464050 w 4464050"/>
              <a:gd name="connsiteY1" fmla="*/ 0 h 216024"/>
              <a:gd name="connsiteX2" fmla="*/ 4464050 w 4464050"/>
              <a:gd name="connsiteY2" fmla="*/ 216024 h 216024"/>
              <a:gd name="connsiteX3" fmla="*/ 0 w 4464050"/>
              <a:gd name="connsiteY3" fmla="*/ 216024 h 216024"/>
              <a:gd name="connsiteX4" fmla="*/ 0 w 4464050"/>
              <a:gd name="connsiteY4" fmla="*/ 0 h 216024"/>
              <a:gd name="connsiteX0" fmla="*/ 0 w 4464050"/>
              <a:gd name="connsiteY0" fmla="*/ 0 h 216024"/>
              <a:gd name="connsiteX1" fmla="*/ 4464050 w 4464050"/>
              <a:gd name="connsiteY1" fmla="*/ 0 h 216024"/>
              <a:gd name="connsiteX2" fmla="*/ 4464050 w 4464050"/>
              <a:gd name="connsiteY2" fmla="*/ 216024 h 216024"/>
              <a:gd name="connsiteX3" fmla="*/ 2187105 w 4464050"/>
              <a:gd name="connsiteY3" fmla="*/ 210104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806 h 216830"/>
              <a:gd name="connsiteX1" fmla="*/ 4464050 w 4464050"/>
              <a:gd name="connsiteY1" fmla="*/ 806 h 216830"/>
              <a:gd name="connsiteX2" fmla="*/ 4464050 w 4464050"/>
              <a:gd name="connsiteY2" fmla="*/ 216830 h 216830"/>
              <a:gd name="connsiteX3" fmla="*/ 2212010 w 4464050"/>
              <a:gd name="connsiteY3" fmla="*/ 0 h 216830"/>
              <a:gd name="connsiteX4" fmla="*/ 0 w 4464050"/>
              <a:gd name="connsiteY4" fmla="*/ 216830 h 216830"/>
              <a:gd name="connsiteX5" fmla="*/ 0 w 4464050"/>
              <a:gd name="connsiteY5" fmla="*/ 806 h 216830"/>
              <a:gd name="connsiteX0" fmla="*/ 0 w 4464050"/>
              <a:gd name="connsiteY0" fmla="*/ 0 h 216024"/>
              <a:gd name="connsiteX1" fmla="*/ 4464050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0 w 4464050"/>
              <a:gd name="connsiteY5" fmla="*/ 0 h 216024"/>
              <a:gd name="connsiteX0" fmla="*/ 77190 w 4464050"/>
              <a:gd name="connsiteY0" fmla="*/ 0 h 216024"/>
              <a:gd name="connsiteX1" fmla="*/ 4464050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77190 w 4464050"/>
              <a:gd name="connsiteY5" fmla="*/ 0 h 216024"/>
              <a:gd name="connsiteX0" fmla="*/ 77190 w 4464050"/>
              <a:gd name="connsiteY0" fmla="*/ 0 h 216024"/>
              <a:gd name="connsiteX1" fmla="*/ 4386861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77190 w 4464050"/>
              <a:gd name="connsiteY5" fmla="*/ 0 h 216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64050" h="216024">
                <a:moveTo>
                  <a:pt x="77190" y="0"/>
                </a:moveTo>
                <a:lnTo>
                  <a:pt x="4386861" y="0"/>
                </a:lnTo>
                <a:lnTo>
                  <a:pt x="4464050" y="216024"/>
                </a:lnTo>
                <a:cubicBezTo>
                  <a:pt x="3712384" y="150652"/>
                  <a:pt x="3643989" y="22238"/>
                  <a:pt x="2212010" y="8072"/>
                </a:cubicBezTo>
                <a:cubicBezTo>
                  <a:pt x="1000172" y="22238"/>
                  <a:pt x="736350" y="150652"/>
                  <a:pt x="0" y="216024"/>
                </a:cubicBezTo>
                <a:lnTo>
                  <a:pt x="77190" y="0"/>
                </a:lnTo>
                <a:close/>
              </a:path>
            </a:pathLst>
          </a:custGeom>
          <a:gradFill flip="none" rotWithShape="1">
            <a:gsLst>
              <a:gs pos="100000">
                <a:srgbClr val="111111">
                  <a:alpha val="2000"/>
                </a:srgbClr>
              </a:gs>
              <a:gs pos="0">
                <a:srgbClr val="111111">
                  <a:alpha val="2000"/>
                </a:srgbClr>
              </a:gs>
              <a:gs pos="50000">
                <a:srgbClr val="000000">
                  <a:alpha val="35000"/>
                </a:srgbClr>
              </a:gs>
            </a:gsLst>
            <a:lin ang="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7" name="Content Placeholder 6"/>
          <p:cNvSpPr>
            <a:spLocks noGrp="1"/>
          </p:cNvSpPr>
          <p:nvPr>
            <p:ph sz="quarter" idx="19"/>
          </p:nvPr>
        </p:nvSpPr>
        <p:spPr>
          <a:xfrm>
            <a:off x="5508624" y="1707158"/>
            <a:ext cx="3167063" cy="2880816"/>
          </a:xfrm>
        </p:spPr>
        <p:txBody>
          <a:bodyPr>
            <a:normAutofit/>
          </a:bodyPr>
          <a:lstStyle>
            <a:lvl1pPr marL="0" indent="0">
              <a:buNone/>
              <a:defRPr sz="1000"/>
            </a:lvl1pPr>
          </a:lstStyle>
          <a:p>
            <a:pPr lvl="0"/>
            <a:r>
              <a:rPr lang="en-US" dirty="0"/>
              <a:t>Click to edit Master text styles</a:t>
            </a:r>
          </a:p>
        </p:txBody>
      </p:sp>
      <p:sp>
        <p:nvSpPr>
          <p:cNvPr id="18" name="Text Placeholder 13"/>
          <p:cNvSpPr>
            <a:spLocks noGrp="1"/>
          </p:cNvSpPr>
          <p:nvPr>
            <p:ph type="body" sz="quarter" idx="20" hasCustomPrompt="1"/>
          </p:nvPr>
        </p:nvSpPr>
        <p:spPr>
          <a:xfrm>
            <a:off x="5508804" y="1203598"/>
            <a:ext cx="3166884" cy="358775"/>
          </a:xfrm>
        </p:spPr>
        <p:txBody>
          <a:bodyPr/>
          <a:lstStyle>
            <a:lvl1pPr marL="0" indent="0">
              <a:buNone/>
              <a:defRPr/>
            </a:lvl1pPr>
          </a:lstStyle>
          <a:p>
            <a:pPr lvl="0"/>
            <a:r>
              <a:rPr lang="en-US" dirty="0"/>
              <a:t>Subtitle</a:t>
            </a:r>
            <a:endParaRPr lang="uk-UA" dirty="0"/>
          </a:p>
        </p:txBody>
      </p:sp>
    </p:spTree>
    <p:extLst>
      <p:ext uri="{BB962C8B-B14F-4D97-AF65-F5344CB8AC3E}">
        <p14:creationId xmlns:p14="http://schemas.microsoft.com/office/powerpoint/2010/main" val="2561857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16" presetClass="entr" presetSubtype="37" fill="hold" grpId="0" nodeType="afterEffect" nodePh="1">
                                  <p:stCondLst>
                                    <p:cond delay="0"/>
                                  </p:stCondLst>
                                  <p:endCondLst>
                                    <p:cond evt="begin" delay="0">
                                      <p:tn val="13"/>
                                    </p:cond>
                                  </p:endCondLst>
                                  <p:childTnLst>
                                    <p:set>
                                      <p:cBhvr>
                                        <p:cTn id="14" dur="1" fill="hold">
                                          <p:stCondLst>
                                            <p:cond delay="0"/>
                                          </p:stCondLst>
                                        </p:cTn>
                                        <p:tgtEl>
                                          <p:spTgt spid="5"/>
                                        </p:tgtEl>
                                        <p:attrNameLst>
                                          <p:attrName>style.visibility</p:attrName>
                                        </p:attrNameLst>
                                      </p:cBhvr>
                                      <p:to>
                                        <p:strVal val="visible"/>
                                      </p:to>
                                    </p:set>
                                    <p:animEffect transition="in" filter="barn(outVertical)">
                                      <p:cBhvr>
                                        <p:cTn id="15" dur="500"/>
                                        <p:tgtEl>
                                          <p:spTgt spid="5"/>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up)">
                                      <p:cBhvr>
                                        <p:cTn id="19" dur="2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p:tmplLst>
          <p:tmpl>
            <p:tnLst>
              <p:par>
                <p:cTn presetID="10" presetClass="entr" presetSubtype="0"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Effect transition="in" filter="fade">
                      <p:cBhvr>
                        <p:cTn dur="500"/>
                        <p:tgtEl>
                          <p:spTgt spid="13"/>
                        </p:tgtEl>
                      </p:cBhvr>
                    </p:animEffect>
                  </p:childTnLst>
                </p:cTn>
              </p:par>
            </p:tnLst>
          </p:tmpl>
        </p:tmplLst>
      </p:bldP>
      <p:bldP spid="5" grpId="0"/>
      <p:bldP spid="16" grpId="0" animBg="1"/>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uk-UA" dirty="0"/>
          </a:p>
        </p:txBody>
      </p:sp>
      <p:sp>
        <p:nvSpPr>
          <p:cNvPr id="9" name="Date Placeholder 8"/>
          <p:cNvSpPr>
            <a:spLocks noGrp="1"/>
          </p:cNvSpPr>
          <p:nvPr>
            <p:ph type="dt" sz="half" idx="14"/>
          </p:nvPr>
        </p:nvSpPr>
        <p:spPr/>
        <p:txBody>
          <a:bodyPr/>
          <a:lstStyle/>
          <a:p>
            <a:r>
              <a:rPr lang="en-US" dirty="0"/>
              <a:t>Speaker Name</a:t>
            </a:r>
            <a:endParaRPr lang="uk-UA" dirty="0"/>
          </a:p>
        </p:txBody>
      </p:sp>
      <p:sp>
        <p:nvSpPr>
          <p:cNvPr id="10" name="Footer Placeholder 9"/>
          <p:cNvSpPr>
            <a:spLocks noGrp="1"/>
          </p:cNvSpPr>
          <p:nvPr>
            <p:ph type="ftr" sz="quarter" idx="15"/>
          </p:nvPr>
        </p:nvSpPr>
        <p:spPr/>
        <p:txBody>
          <a:bodyPr/>
          <a:lstStyle/>
          <a:p>
            <a:r>
              <a:rPr lang="en-US" dirty="0"/>
              <a:t>www.abernathy-law.com</a:t>
            </a:r>
            <a:endParaRPr lang="uk-UA" dirty="0"/>
          </a:p>
        </p:txBody>
      </p:sp>
      <p:sp>
        <p:nvSpPr>
          <p:cNvPr id="11" name="Slide Number Placeholder 10"/>
          <p:cNvSpPr>
            <a:spLocks noGrp="1"/>
          </p:cNvSpPr>
          <p:nvPr>
            <p:ph type="sldNum" sz="quarter" idx="16"/>
          </p:nvPr>
        </p:nvSpPr>
        <p:spPr/>
        <p:txBody>
          <a:bodyPr/>
          <a:lstStyle/>
          <a:p>
            <a:fld id="{5A12E19C-F0D7-470F-8E3A-FEF858791E3B}" type="slidenum">
              <a:rPr lang="uk-UA" smtClean="0"/>
              <a:pPr/>
              <a:t>‹#›</a:t>
            </a:fld>
            <a:endParaRPr lang="uk-UA"/>
          </a:p>
        </p:txBody>
      </p:sp>
      <p:sp>
        <p:nvSpPr>
          <p:cNvPr id="13" name="Text Placeholder 12"/>
          <p:cNvSpPr>
            <a:spLocks noGrp="1"/>
          </p:cNvSpPr>
          <p:nvPr>
            <p:ph type="body" sz="quarter" idx="17" hasCustomPrompt="1"/>
          </p:nvPr>
        </p:nvSpPr>
        <p:spPr>
          <a:xfrm>
            <a:off x="5508625" y="339725"/>
            <a:ext cx="3167063" cy="360363"/>
          </a:xfrm>
        </p:spPr>
        <p:txBody>
          <a:bodyPr anchor="ctr">
            <a:normAutofit/>
          </a:bodyPr>
          <a:lstStyle>
            <a:lvl1pPr marL="0" indent="0" algn="r">
              <a:buNone/>
              <a:defRPr sz="1000" baseline="0">
                <a:solidFill>
                  <a:srgbClr val="FFFFFF"/>
                </a:solidFill>
                <a:latin typeface="+mj-lt"/>
              </a:defRPr>
            </a:lvl1pPr>
          </a:lstStyle>
          <a:p>
            <a:pPr lvl="0"/>
            <a:r>
              <a:rPr lang="en-US" dirty="0"/>
              <a:t>Subtitle is here</a:t>
            </a:r>
            <a:endParaRPr lang="uk-UA" dirty="0"/>
          </a:p>
        </p:txBody>
      </p:sp>
      <p:sp>
        <p:nvSpPr>
          <p:cNvPr id="5" name="Picture Placeholder 4"/>
          <p:cNvSpPr>
            <a:spLocks noGrp="1"/>
          </p:cNvSpPr>
          <p:nvPr>
            <p:ph type="pic" sz="quarter" idx="18"/>
          </p:nvPr>
        </p:nvSpPr>
        <p:spPr>
          <a:xfrm>
            <a:off x="468312" y="1203325"/>
            <a:ext cx="3383608" cy="3240534"/>
          </a:xfrm>
        </p:spPr>
        <p:txBody>
          <a:bodyPr/>
          <a:lstStyle/>
          <a:p>
            <a:endParaRPr lang="uk-UA"/>
          </a:p>
        </p:txBody>
      </p:sp>
      <p:sp>
        <p:nvSpPr>
          <p:cNvPr id="16" name="Rectangle 7"/>
          <p:cNvSpPr/>
          <p:nvPr userDrawn="1"/>
        </p:nvSpPr>
        <p:spPr>
          <a:xfrm>
            <a:off x="468312" y="4443859"/>
            <a:ext cx="3383607" cy="144016"/>
          </a:xfrm>
          <a:custGeom>
            <a:avLst/>
            <a:gdLst>
              <a:gd name="connsiteX0" fmla="*/ 0 w 4464050"/>
              <a:gd name="connsiteY0" fmla="*/ 0 h 216024"/>
              <a:gd name="connsiteX1" fmla="*/ 4464050 w 4464050"/>
              <a:gd name="connsiteY1" fmla="*/ 0 h 216024"/>
              <a:gd name="connsiteX2" fmla="*/ 4464050 w 4464050"/>
              <a:gd name="connsiteY2" fmla="*/ 216024 h 216024"/>
              <a:gd name="connsiteX3" fmla="*/ 0 w 4464050"/>
              <a:gd name="connsiteY3" fmla="*/ 216024 h 216024"/>
              <a:gd name="connsiteX4" fmla="*/ 0 w 4464050"/>
              <a:gd name="connsiteY4" fmla="*/ 0 h 216024"/>
              <a:gd name="connsiteX0" fmla="*/ 0 w 4464050"/>
              <a:gd name="connsiteY0" fmla="*/ 0 h 216024"/>
              <a:gd name="connsiteX1" fmla="*/ 4464050 w 4464050"/>
              <a:gd name="connsiteY1" fmla="*/ 0 h 216024"/>
              <a:gd name="connsiteX2" fmla="*/ 4464050 w 4464050"/>
              <a:gd name="connsiteY2" fmla="*/ 216024 h 216024"/>
              <a:gd name="connsiteX3" fmla="*/ 2187105 w 4464050"/>
              <a:gd name="connsiteY3" fmla="*/ 210104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0 h 216024"/>
              <a:gd name="connsiteX1" fmla="*/ 4464050 w 4464050"/>
              <a:gd name="connsiteY1" fmla="*/ 0 h 216024"/>
              <a:gd name="connsiteX2" fmla="*/ 4464050 w 4464050"/>
              <a:gd name="connsiteY2" fmla="*/ 216024 h 216024"/>
              <a:gd name="connsiteX3" fmla="*/ 2209051 w 4464050"/>
              <a:gd name="connsiteY3" fmla="*/ 19909 h 216024"/>
              <a:gd name="connsiteX4" fmla="*/ 0 w 4464050"/>
              <a:gd name="connsiteY4" fmla="*/ 216024 h 216024"/>
              <a:gd name="connsiteX5" fmla="*/ 0 w 4464050"/>
              <a:gd name="connsiteY5" fmla="*/ 0 h 216024"/>
              <a:gd name="connsiteX0" fmla="*/ 0 w 4464050"/>
              <a:gd name="connsiteY0" fmla="*/ 806 h 216830"/>
              <a:gd name="connsiteX1" fmla="*/ 4464050 w 4464050"/>
              <a:gd name="connsiteY1" fmla="*/ 806 h 216830"/>
              <a:gd name="connsiteX2" fmla="*/ 4464050 w 4464050"/>
              <a:gd name="connsiteY2" fmla="*/ 216830 h 216830"/>
              <a:gd name="connsiteX3" fmla="*/ 2212010 w 4464050"/>
              <a:gd name="connsiteY3" fmla="*/ 0 h 216830"/>
              <a:gd name="connsiteX4" fmla="*/ 0 w 4464050"/>
              <a:gd name="connsiteY4" fmla="*/ 216830 h 216830"/>
              <a:gd name="connsiteX5" fmla="*/ 0 w 4464050"/>
              <a:gd name="connsiteY5" fmla="*/ 806 h 216830"/>
              <a:gd name="connsiteX0" fmla="*/ 0 w 4464050"/>
              <a:gd name="connsiteY0" fmla="*/ 0 h 216024"/>
              <a:gd name="connsiteX1" fmla="*/ 4464050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0 w 4464050"/>
              <a:gd name="connsiteY5" fmla="*/ 0 h 216024"/>
              <a:gd name="connsiteX0" fmla="*/ 77190 w 4464050"/>
              <a:gd name="connsiteY0" fmla="*/ 0 h 216024"/>
              <a:gd name="connsiteX1" fmla="*/ 4464050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77190 w 4464050"/>
              <a:gd name="connsiteY5" fmla="*/ 0 h 216024"/>
              <a:gd name="connsiteX0" fmla="*/ 77190 w 4464050"/>
              <a:gd name="connsiteY0" fmla="*/ 0 h 216024"/>
              <a:gd name="connsiteX1" fmla="*/ 4386861 w 4464050"/>
              <a:gd name="connsiteY1" fmla="*/ 0 h 216024"/>
              <a:gd name="connsiteX2" fmla="*/ 4464050 w 4464050"/>
              <a:gd name="connsiteY2" fmla="*/ 216024 h 216024"/>
              <a:gd name="connsiteX3" fmla="*/ 2212010 w 4464050"/>
              <a:gd name="connsiteY3" fmla="*/ 8072 h 216024"/>
              <a:gd name="connsiteX4" fmla="*/ 0 w 4464050"/>
              <a:gd name="connsiteY4" fmla="*/ 216024 h 216024"/>
              <a:gd name="connsiteX5" fmla="*/ 77190 w 4464050"/>
              <a:gd name="connsiteY5" fmla="*/ 0 h 216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64050" h="216024">
                <a:moveTo>
                  <a:pt x="77190" y="0"/>
                </a:moveTo>
                <a:lnTo>
                  <a:pt x="4386861" y="0"/>
                </a:lnTo>
                <a:lnTo>
                  <a:pt x="4464050" y="216024"/>
                </a:lnTo>
                <a:cubicBezTo>
                  <a:pt x="3712384" y="150652"/>
                  <a:pt x="3643989" y="22238"/>
                  <a:pt x="2212010" y="8072"/>
                </a:cubicBezTo>
                <a:cubicBezTo>
                  <a:pt x="1000172" y="22238"/>
                  <a:pt x="736350" y="150652"/>
                  <a:pt x="0" y="216024"/>
                </a:cubicBezTo>
                <a:lnTo>
                  <a:pt x="77190" y="0"/>
                </a:lnTo>
                <a:close/>
              </a:path>
            </a:pathLst>
          </a:custGeom>
          <a:gradFill flip="none" rotWithShape="1">
            <a:gsLst>
              <a:gs pos="100000">
                <a:srgbClr val="111111">
                  <a:alpha val="2000"/>
                </a:srgbClr>
              </a:gs>
              <a:gs pos="0">
                <a:srgbClr val="111111">
                  <a:alpha val="2000"/>
                </a:srgbClr>
              </a:gs>
              <a:gs pos="50000">
                <a:srgbClr val="000000">
                  <a:alpha val="35000"/>
                </a:srgbClr>
              </a:gs>
            </a:gsLst>
            <a:lin ang="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7" name="Content Placeholder 6"/>
          <p:cNvSpPr>
            <a:spLocks noGrp="1"/>
          </p:cNvSpPr>
          <p:nvPr>
            <p:ph sz="quarter" idx="19"/>
          </p:nvPr>
        </p:nvSpPr>
        <p:spPr>
          <a:xfrm>
            <a:off x="4211960" y="1707158"/>
            <a:ext cx="4463728" cy="1368648"/>
          </a:xfrm>
        </p:spPr>
        <p:txBody>
          <a:bodyPr>
            <a:normAutofit/>
          </a:bodyPr>
          <a:lstStyle>
            <a:lvl1pPr marL="0" indent="0">
              <a:buNone/>
              <a:defRPr sz="1000"/>
            </a:lvl1pPr>
          </a:lstStyle>
          <a:p>
            <a:pPr lvl="0"/>
            <a:r>
              <a:rPr lang="en-US" dirty="0"/>
              <a:t>Click to edit Master text styles</a:t>
            </a:r>
          </a:p>
        </p:txBody>
      </p:sp>
      <p:sp>
        <p:nvSpPr>
          <p:cNvPr id="18" name="Text Placeholder 13"/>
          <p:cNvSpPr>
            <a:spLocks noGrp="1"/>
          </p:cNvSpPr>
          <p:nvPr>
            <p:ph type="body" sz="quarter" idx="20" hasCustomPrompt="1"/>
          </p:nvPr>
        </p:nvSpPr>
        <p:spPr>
          <a:xfrm>
            <a:off x="4212140" y="1203598"/>
            <a:ext cx="4463476" cy="358775"/>
          </a:xfrm>
        </p:spPr>
        <p:txBody>
          <a:bodyPr/>
          <a:lstStyle>
            <a:lvl1pPr marL="0" indent="0">
              <a:buNone/>
              <a:defRPr/>
            </a:lvl1pPr>
          </a:lstStyle>
          <a:p>
            <a:pPr lvl="0"/>
            <a:r>
              <a:rPr lang="en-US" dirty="0"/>
              <a:t>Subtitle</a:t>
            </a:r>
            <a:endParaRPr lang="uk-UA" dirty="0"/>
          </a:p>
        </p:txBody>
      </p:sp>
      <p:sp>
        <p:nvSpPr>
          <p:cNvPr id="12" name="Content Placeholder 6"/>
          <p:cNvSpPr>
            <a:spLocks noGrp="1"/>
          </p:cNvSpPr>
          <p:nvPr>
            <p:ph sz="quarter" idx="21"/>
          </p:nvPr>
        </p:nvSpPr>
        <p:spPr>
          <a:xfrm>
            <a:off x="4067944" y="3219822"/>
            <a:ext cx="1511261" cy="1368152"/>
          </a:xfrm>
        </p:spPr>
        <p:txBody>
          <a:bodyPr>
            <a:normAutofit/>
          </a:bodyPr>
          <a:lstStyle>
            <a:lvl1pPr marL="0" indent="0">
              <a:buNone/>
              <a:defRPr sz="1000"/>
            </a:lvl1pPr>
          </a:lstStyle>
          <a:p>
            <a:pPr lvl="0"/>
            <a:r>
              <a:rPr lang="en-US" dirty="0"/>
              <a:t>Click to edit Master text styles</a:t>
            </a:r>
          </a:p>
        </p:txBody>
      </p:sp>
      <p:sp>
        <p:nvSpPr>
          <p:cNvPr id="14" name="Content Placeholder 6"/>
          <p:cNvSpPr>
            <a:spLocks noGrp="1"/>
          </p:cNvSpPr>
          <p:nvPr>
            <p:ph sz="quarter" idx="22"/>
          </p:nvPr>
        </p:nvSpPr>
        <p:spPr>
          <a:xfrm>
            <a:off x="5651213" y="3219822"/>
            <a:ext cx="1511261" cy="1368152"/>
          </a:xfrm>
        </p:spPr>
        <p:txBody>
          <a:bodyPr>
            <a:normAutofit/>
          </a:bodyPr>
          <a:lstStyle>
            <a:lvl1pPr marL="0" indent="0">
              <a:buNone/>
              <a:defRPr sz="1000"/>
            </a:lvl1pPr>
          </a:lstStyle>
          <a:p>
            <a:pPr lvl="0"/>
            <a:r>
              <a:rPr lang="en-US" dirty="0"/>
              <a:t>Click to edit Master text styles</a:t>
            </a:r>
          </a:p>
        </p:txBody>
      </p:sp>
      <p:sp>
        <p:nvSpPr>
          <p:cNvPr id="15" name="Content Placeholder 6"/>
          <p:cNvSpPr>
            <a:spLocks noGrp="1"/>
          </p:cNvSpPr>
          <p:nvPr>
            <p:ph sz="quarter" idx="23"/>
          </p:nvPr>
        </p:nvSpPr>
        <p:spPr>
          <a:xfrm>
            <a:off x="7207137" y="3219822"/>
            <a:ext cx="1511261" cy="1368152"/>
          </a:xfrm>
        </p:spPr>
        <p:txBody>
          <a:bodyPr>
            <a:normAutofit/>
          </a:bodyPr>
          <a:lstStyle>
            <a:lvl1pPr marL="0" indent="0">
              <a:buNone/>
              <a:defRPr sz="1000"/>
            </a:lvl1pPr>
          </a:lstStyle>
          <a:p>
            <a:pPr lvl="0"/>
            <a:r>
              <a:rPr lang="en-US" dirty="0"/>
              <a:t>Click to edit Master text styles</a:t>
            </a:r>
          </a:p>
        </p:txBody>
      </p:sp>
    </p:spTree>
    <p:extLst>
      <p:ext uri="{BB962C8B-B14F-4D97-AF65-F5344CB8AC3E}">
        <p14:creationId xmlns:p14="http://schemas.microsoft.com/office/powerpoint/2010/main" val="119416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16" presetClass="entr" presetSubtype="37" fill="hold" grpId="0" nodeType="afterEffect" nodePh="1">
                                  <p:stCondLst>
                                    <p:cond delay="0"/>
                                  </p:stCondLst>
                                  <p:endCondLst>
                                    <p:cond evt="begin" delay="0">
                                      <p:tn val="13"/>
                                    </p:cond>
                                  </p:endCondLst>
                                  <p:childTnLst>
                                    <p:set>
                                      <p:cBhvr>
                                        <p:cTn id="14" dur="1" fill="hold">
                                          <p:stCondLst>
                                            <p:cond delay="0"/>
                                          </p:stCondLst>
                                        </p:cTn>
                                        <p:tgtEl>
                                          <p:spTgt spid="5"/>
                                        </p:tgtEl>
                                        <p:attrNameLst>
                                          <p:attrName>style.visibility</p:attrName>
                                        </p:attrNameLst>
                                      </p:cBhvr>
                                      <p:to>
                                        <p:strVal val="visible"/>
                                      </p:to>
                                    </p:set>
                                    <p:animEffect transition="in" filter="barn(outVertical)">
                                      <p:cBhvr>
                                        <p:cTn id="15" dur="500"/>
                                        <p:tgtEl>
                                          <p:spTgt spid="5"/>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up)">
                                      <p:cBhvr>
                                        <p:cTn id="19" dur="2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p:tmplLst>
          <p:tmpl>
            <p:tnLst>
              <p:par>
                <p:cTn presetID="10" presetClass="entr" presetSubtype="0"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Effect transition="in" filter="fade">
                      <p:cBhvr>
                        <p:cTn dur="500"/>
                        <p:tgtEl>
                          <p:spTgt spid="13"/>
                        </p:tgtEl>
                      </p:cBhvr>
                    </p:animEffect>
                  </p:childTnLst>
                </p:cTn>
              </p:par>
            </p:tnLst>
          </p:tmpl>
        </p:tmplLst>
      </p:bldP>
      <p:bldP spid="5" grpId="0"/>
      <p:bldP spid="16" grpId="0" animBg="1"/>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uk-UA" dirty="0"/>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000">
                <a:solidFill>
                  <a:srgbClr val="1A6832"/>
                </a:solidFill>
                <a:latin typeface="+mj-lt"/>
              </a:defRPr>
            </a:lvl1pPr>
          </a:lstStyle>
          <a:p>
            <a:r>
              <a:rPr lang="en-US" dirty="0"/>
              <a:t>Speaker Name</a:t>
            </a:r>
            <a:endParaRPr lang="uk-UA" dirty="0"/>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000">
                <a:solidFill>
                  <a:schemeClr val="tx1">
                    <a:tint val="75000"/>
                  </a:schemeClr>
                </a:solidFill>
                <a:latin typeface="+mj-lt"/>
              </a:defRPr>
            </a:lvl1pPr>
          </a:lstStyle>
          <a:p>
            <a:r>
              <a:rPr lang="en-US" dirty="0"/>
              <a:t>www.abernathy-law.com</a:t>
            </a:r>
            <a:endParaRPr lang="uk-UA" dirty="0"/>
          </a:p>
        </p:txBody>
      </p:sp>
      <p:sp>
        <p:nvSpPr>
          <p:cNvPr id="6" name="Slide Number Placeholder 5"/>
          <p:cNvSpPr>
            <a:spLocks noGrp="1"/>
          </p:cNvSpPr>
          <p:nvPr>
            <p:ph type="sldNum" sz="quarter" idx="4"/>
          </p:nvPr>
        </p:nvSpPr>
        <p:spPr>
          <a:xfrm>
            <a:off x="8729770" y="4767263"/>
            <a:ext cx="378734" cy="273844"/>
          </a:xfrm>
          <a:prstGeom prst="rect">
            <a:avLst/>
          </a:prstGeom>
        </p:spPr>
        <p:txBody>
          <a:bodyPr vert="horz" lIns="91440" tIns="45720" rIns="91440" bIns="45720" rtlCol="0" anchor="ctr"/>
          <a:lstStyle>
            <a:lvl1pPr algn="ctr">
              <a:defRPr sz="1000">
                <a:solidFill>
                  <a:schemeClr val="tx1">
                    <a:tint val="75000"/>
                  </a:schemeClr>
                </a:solidFill>
              </a:defRPr>
            </a:lvl1pPr>
          </a:lstStyle>
          <a:p>
            <a:fld id="{5A12E19C-F0D7-470F-8E3A-FEF858791E3B}" type="slidenum">
              <a:rPr lang="uk-UA" smtClean="0"/>
              <a:pPr/>
              <a:t>‹#›</a:t>
            </a:fld>
            <a:endParaRPr lang="uk-UA"/>
          </a:p>
        </p:txBody>
      </p:sp>
      <p:grpSp>
        <p:nvGrpSpPr>
          <p:cNvPr id="18" name="Group 17"/>
          <p:cNvGrpSpPr/>
          <p:nvPr userDrawn="1"/>
        </p:nvGrpSpPr>
        <p:grpSpPr>
          <a:xfrm>
            <a:off x="0" y="195487"/>
            <a:ext cx="9143999" cy="623379"/>
            <a:chOff x="-4361971" y="195486"/>
            <a:chExt cx="13505971" cy="920750"/>
          </a:xfrm>
          <a:effectLst>
            <a:outerShdw blurRad="25400" dist="12700" dir="5400000" algn="tl" rotWithShape="0">
              <a:prstClr val="black">
                <a:alpha val="40000"/>
              </a:prstClr>
            </a:outerShdw>
          </a:effectLst>
        </p:grpSpPr>
        <p:sp>
          <p:nvSpPr>
            <p:cNvPr id="7" name="Rectangle 6"/>
            <p:cNvSpPr/>
            <p:nvPr userDrawn="1"/>
          </p:nvSpPr>
          <p:spPr>
            <a:xfrm>
              <a:off x="-4361971" y="195486"/>
              <a:ext cx="13505971" cy="920750"/>
            </a:xfrm>
            <a:prstGeom prst="rect">
              <a:avLst/>
            </a:prstGeom>
            <a:solidFill>
              <a:srgbClr val="1B5A4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8" name="Freeform 58"/>
            <p:cNvSpPr>
              <a:spLocks/>
            </p:cNvSpPr>
            <p:nvPr userDrawn="1"/>
          </p:nvSpPr>
          <p:spPr bwMode="auto">
            <a:xfrm>
              <a:off x="7580311" y="195486"/>
              <a:ext cx="1563689" cy="920749"/>
            </a:xfrm>
            <a:custGeom>
              <a:avLst/>
              <a:gdLst>
                <a:gd name="T0" fmla="*/ 32 w 416"/>
                <a:gd name="T1" fmla="*/ 0 h 242"/>
                <a:gd name="T2" fmla="*/ 0 w 416"/>
                <a:gd name="T3" fmla="*/ 138 h 242"/>
                <a:gd name="T4" fmla="*/ 18 w 416"/>
                <a:gd name="T5" fmla="*/ 242 h 242"/>
                <a:gd name="T6" fmla="*/ 416 w 416"/>
                <a:gd name="T7" fmla="*/ 242 h 242"/>
                <a:gd name="T8" fmla="*/ 416 w 416"/>
                <a:gd name="T9" fmla="*/ 0 h 242"/>
                <a:gd name="T10" fmla="*/ 32 w 416"/>
                <a:gd name="T11" fmla="*/ 0 h 242"/>
              </a:gdLst>
              <a:ahLst/>
              <a:cxnLst>
                <a:cxn ang="0">
                  <a:pos x="T0" y="T1"/>
                </a:cxn>
                <a:cxn ang="0">
                  <a:pos x="T2" y="T3"/>
                </a:cxn>
                <a:cxn ang="0">
                  <a:pos x="T4" y="T5"/>
                </a:cxn>
                <a:cxn ang="0">
                  <a:pos x="T6" y="T7"/>
                </a:cxn>
                <a:cxn ang="0">
                  <a:pos x="T8" y="T9"/>
                </a:cxn>
                <a:cxn ang="0">
                  <a:pos x="T10" y="T11"/>
                </a:cxn>
              </a:cxnLst>
              <a:rect l="0" t="0" r="r" b="b"/>
              <a:pathLst>
                <a:path w="416" h="242">
                  <a:moveTo>
                    <a:pt x="32" y="0"/>
                  </a:moveTo>
                  <a:cubicBezTo>
                    <a:pt x="11" y="41"/>
                    <a:pt x="0" y="88"/>
                    <a:pt x="0" y="138"/>
                  </a:cubicBezTo>
                  <a:cubicBezTo>
                    <a:pt x="0" y="174"/>
                    <a:pt x="6" y="209"/>
                    <a:pt x="18" y="242"/>
                  </a:cubicBezTo>
                  <a:cubicBezTo>
                    <a:pt x="416" y="242"/>
                    <a:pt x="416" y="242"/>
                    <a:pt x="416" y="242"/>
                  </a:cubicBezTo>
                  <a:cubicBezTo>
                    <a:pt x="416" y="0"/>
                    <a:pt x="416" y="0"/>
                    <a:pt x="416" y="0"/>
                  </a:cubicBezTo>
                  <a:lnTo>
                    <a:pt x="32" y="0"/>
                  </a:lnTo>
                  <a:close/>
                </a:path>
              </a:pathLst>
            </a:custGeom>
            <a:gradFill flip="none" rotWithShape="1">
              <a:gsLst>
                <a:gs pos="0">
                  <a:srgbClr val="FFFFFF">
                    <a:alpha val="6000"/>
                  </a:srgbClr>
                </a:gs>
                <a:gs pos="100000">
                  <a:srgbClr val="B2B2B2">
                    <a:alpha val="6000"/>
                  </a:srgbClr>
                </a:gs>
              </a:gsLst>
              <a:path path="circle">
                <a:fillToRect r="100000" b="100000"/>
              </a:path>
              <a:tileRect l="-100000" t="-100000"/>
            </a:gradFill>
            <a:ln>
              <a:noFill/>
            </a:ln>
          </p:spPr>
          <p:txBody>
            <a:bodyPr vert="horz" wrap="square" lIns="91440" tIns="45720" rIns="91440" bIns="45720" numCol="1" anchor="t" anchorCtr="0" compatLnSpc="1">
              <a:prstTxWarp prst="textNoShape">
                <a:avLst/>
              </a:prstTxWarp>
            </a:bodyPr>
            <a:lstStyle/>
            <a:p>
              <a:endParaRPr lang="uk-UA"/>
            </a:p>
          </p:txBody>
        </p:sp>
        <p:sp>
          <p:nvSpPr>
            <p:cNvPr id="9" name="Freeform 59"/>
            <p:cNvSpPr>
              <a:spLocks/>
            </p:cNvSpPr>
            <p:nvPr userDrawn="1"/>
          </p:nvSpPr>
          <p:spPr bwMode="auto">
            <a:xfrm>
              <a:off x="7445374" y="195486"/>
              <a:ext cx="179388" cy="920749"/>
            </a:xfrm>
            <a:custGeom>
              <a:avLst/>
              <a:gdLst>
                <a:gd name="T0" fmla="*/ 48 w 48"/>
                <a:gd name="T1" fmla="*/ 0 h 242"/>
                <a:gd name="T2" fmla="*/ 28 w 48"/>
                <a:gd name="T3" fmla="*/ 0 h 242"/>
                <a:gd name="T4" fmla="*/ 0 w 48"/>
                <a:gd name="T5" fmla="*/ 138 h 242"/>
                <a:gd name="T6" fmla="*/ 16 w 48"/>
                <a:gd name="T7" fmla="*/ 242 h 242"/>
                <a:gd name="T8" fmla="*/ 34 w 48"/>
                <a:gd name="T9" fmla="*/ 242 h 242"/>
                <a:gd name="T10" fmla="*/ 18 w 48"/>
                <a:gd name="T11" fmla="*/ 138 h 242"/>
                <a:gd name="T12" fmla="*/ 48 w 48"/>
                <a:gd name="T13" fmla="*/ 0 h 242"/>
              </a:gdLst>
              <a:ahLst/>
              <a:cxnLst>
                <a:cxn ang="0">
                  <a:pos x="T0" y="T1"/>
                </a:cxn>
                <a:cxn ang="0">
                  <a:pos x="T2" y="T3"/>
                </a:cxn>
                <a:cxn ang="0">
                  <a:pos x="T4" y="T5"/>
                </a:cxn>
                <a:cxn ang="0">
                  <a:pos x="T6" y="T7"/>
                </a:cxn>
                <a:cxn ang="0">
                  <a:pos x="T8" y="T9"/>
                </a:cxn>
                <a:cxn ang="0">
                  <a:pos x="T10" y="T11"/>
                </a:cxn>
                <a:cxn ang="0">
                  <a:pos x="T12" y="T13"/>
                </a:cxn>
              </a:cxnLst>
              <a:rect l="0" t="0" r="r" b="b"/>
              <a:pathLst>
                <a:path w="48" h="242">
                  <a:moveTo>
                    <a:pt x="48" y="0"/>
                  </a:moveTo>
                  <a:cubicBezTo>
                    <a:pt x="28" y="0"/>
                    <a:pt x="28" y="0"/>
                    <a:pt x="28" y="0"/>
                  </a:cubicBezTo>
                  <a:cubicBezTo>
                    <a:pt x="10" y="42"/>
                    <a:pt x="0" y="89"/>
                    <a:pt x="0" y="138"/>
                  </a:cubicBezTo>
                  <a:cubicBezTo>
                    <a:pt x="0" y="174"/>
                    <a:pt x="5" y="209"/>
                    <a:pt x="16" y="242"/>
                  </a:cubicBezTo>
                  <a:cubicBezTo>
                    <a:pt x="34" y="242"/>
                    <a:pt x="34" y="242"/>
                    <a:pt x="34" y="242"/>
                  </a:cubicBezTo>
                  <a:cubicBezTo>
                    <a:pt x="24" y="209"/>
                    <a:pt x="18" y="174"/>
                    <a:pt x="18" y="138"/>
                  </a:cubicBezTo>
                  <a:cubicBezTo>
                    <a:pt x="18" y="88"/>
                    <a:pt x="28" y="42"/>
                    <a:pt x="48" y="0"/>
                  </a:cubicBezTo>
                  <a:close/>
                </a:path>
              </a:pathLst>
            </a:custGeom>
            <a:solidFill>
              <a:srgbClr val="FFFFFF">
                <a:alpha val="6000"/>
              </a:srgbClr>
            </a:solidFill>
            <a:ln>
              <a:noFill/>
            </a:ln>
          </p:spPr>
          <p:txBody>
            <a:bodyPr vert="horz" wrap="square" lIns="91440" tIns="45720" rIns="91440" bIns="45720" numCol="1" anchor="t" anchorCtr="0" compatLnSpc="1">
              <a:prstTxWarp prst="textNoShape">
                <a:avLst/>
              </a:prstTxWarp>
            </a:bodyPr>
            <a:lstStyle/>
            <a:p>
              <a:endParaRPr lang="uk-UA"/>
            </a:p>
          </p:txBody>
        </p:sp>
        <p:sp>
          <p:nvSpPr>
            <p:cNvPr id="10" name="Freeform 60"/>
            <p:cNvSpPr>
              <a:spLocks/>
            </p:cNvSpPr>
            <p:nvPr userDrawn="1"/>
          </p:nvSpPr>
          <p:spPr bwMode="auto">
            <a:xfrm>
              <a:off x="5241925" y="328835"/>
              <a:ext cx="1973263" cy="787400"/>
            </a:xfrm>
            <a:custGeom>
              <a:avLst/>
              <a:gdLst>
                <a:gd name="T0" fmla="*/ 262 w 525"/>
                <a:gd name="T1" fmla="*/ 0 h 207"/>
                <a:gd name="T2" fmla="*/ 0 w 525"/>
                <a:gd name="T3" fmla="*/ 207 h 207"/>
                <a:gd name="T4" fmla="*/ 525 w 525"/>
                <a:gd name="T5" fmla="*/ 207 h 207"/>
                <a:gd name="T6" fmla="*/ 262 w 525"/>
                <a:gd name="T7" fmla="*/ 0 h 207"/>
              </a:gdLst>
              <a:ahLst/>
              <a:cxnLst>
                <a:cxn ang="0">
                  <a:pos x="T0" y="T1"/>
                </a:cxn>
                <a:cxn ang="0">
                  <a:pos x="T2" y="T3"/>
                </a:cxn>
                <a:cxn ang="0">
                  <a:pos x="T4" y="T5"/>
                </a:cxn>
                <a:cxn ang="0">
                  <a:pos x="T6" y="T7"/>
                </a:cxn>
              </a:cxnLst>
              <a:rect l="0" t="0" r="r" b="b"/>
              <a:pathLst>
                <a:path w="525" h="207">
                  <a:moveTo>
                    <a:pt x="262" y="0"/>
                  </a:moveTo>
                  <a:cubicBezTo>
                    <a:pt x="135" y="0"/>
                    <a:pt x="28" y="88"/>
                    <a:pt x="0" y="207"/>
                  </a:cubicBezTo>
                  <a:cubicBezTo>
                    <a:pt x="525" y="207"/>
                    <a:pt x="525" y="207"/>
                    <a:pt x="525" y="207"/>
                  </a:cubicBezTo>
                  <a:cubicBezTo>
                    <a:pt x="496" y="88"/>
                    <a:pt x="389" y="0"/>
                    <a:pt x="262" y="0"/>
                  </a:cubicBezTo>
                  <a:close/>
                </a:path>
              </a:pathLst>
            </a:custGeom>
            <a:gradFill flip="none" rotWithShape="1">
              <a:gsLst>
                <a:gs pos="0">
                  <a:srgbClr val="FFFFFF">
                    <a:alpha val="10000"/>
                  </a:srgbClr>
                </a:gs>
                <a:gs pos="100000">
                  <a:srgbClr val="B2B2B2">
                    <a:alpha val="10000"/>
                  </a:srgbClr>
                </a:gs>
              </a:gsLst>
              <a:path path="circle">
                <a:fillToRect r="100000" b="100000"/>
              </a:path>
              <a:tileRect l="-100000" t="-100000"/>
            </a:gradFill>
            <a:ln>
              <a:noFill/>
            </a:ln>
          </p:spPr>
          <p:txBody>
            <a:bodyPr vert="horz" wrap="square" lIns="91440" tIns="45720" rIns="91440" bIns="45720" numCol="1" anchor="t" anchorCtr="0" compatLnSpc="1">
              <a:prstTxWarp prst="textNoShape">
                <a:avLst/>
              </a:prstTxWarp>
            </a:bodyPr>
            <a:lstStyle/>
            <a:p>
              <a:endParaRPr lang="uk-UA"/>
            </a:p>
          </p:txBody>
        </p:sp>
        <p:sp>
          <p:nvSpPr>
            <p:cNvPr id="11" name="Freeform 61"/>
            <p:cNvSpPr>
              <a:spLocks/>
            </p:cNvSpPr>
            <p:nvPr userDrawn="1"/>
          </p:nvSpPr>
          <p:spPr bwMode="auto">
            <a:xfrm>
              <a:off x="5102224" y="195486"/>
              <a:ext cx="2249487" cy="920749"/>
            </a:xfrm>
            <a:custGeom>
              <a:avLst/>
              <a:gdLst>
                <a:gd name="T0" fmla="*/ 322 w 598"/>
                <a:gd name="T1" fmla="*/ 0 h 242"/>
                <a:gd name="T2" fmla="*/ 276 w 598"/>
                <a:gd name="T3" fmla="*/ 0 h 242"/>
                <a:gd name="T4" fmla="*/ 0 w 598"/>
                <a:gd name="T5" fmla="*/ 242 h 242"/>
                <a:gd name="T6" fmla="*/ 18 w 598"/>
                <a:gd name="T7" fmla="*/ 242 h 242"/>
                <a:gd name="T8" fmla="*/ 299 w 598"/>
                <a:gd name="T9" fmla="*/ 17 h 242"/>
                <a:gd name="T10" fmla="*/ 580 w 598"/>
                <a:gd name="T11" fmla="*/ 242 h 242"/>
                <a:gd name="T12" fmla="*/ 598 w 598"/>
                <a:gd name="T13" fmla="*/ 242 h 242"/>
                <a:gd name="T14" fmla="*/ 322 w 598"/>
                <a:gd name="T15" fmla="*/ 0 h 2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8" h="242">
                  <a:moveTo>
                    <a:pt x="322" y="0"/>
                  </a:moveTo>
                  <a:cubicBezTo>
                    <a:pt x="276" y="0"/>
                    <a:pt x="276" y="0"/>
                    <a:pt x="276" y="0"/>
                  </a:cubicBezTo>
                  <a:cubicBezTo>
                    <a:pt x="140" y="10"/>
                    <a:pt x="28" y="110"/>
                    <a:pt x="0" y="242"/>
                  </a:cubicBezTo>
                  <a:cubicBezTo>
                    <a:pt x="18" y="242"/>
                    <a:pt x="18" y="242"/>
                    <a:pt x="18" y="242"/>
                  </a:cubicBezTo>
                  <a:cubicBezTo>
                    <a:pt x="47" y="113"/>
                    <a:pt x="162" y="17"/>
                    <a:pt x="299" y="17"/>
                  </a:cubicBezTo>
                  <a:cubicBezTo>
                    <a:pt x="437" y="17"/>
                    <a:pt x="551" y="113"/>
                    <a:pt x="580" y="242"/>
                  </a:cubicBezTo>
                  <a:cubicBezTo>
                    <a:pt x="598" y="242"/>
                    <a:pt x="598" y="242"/>
                    <a:pt x="598" y="242"/>
                  </a:cubicBezTo>
                  <a:cubicBezTo>
                    <a:pt x="571" y="110"/>
                    <a:pt x="459" y="10"/>
                    <a:pt x="322" y="0"/>
                  </a:cubicBezTo>
                  <a:close/>
                </a:path>
              </a:pathLst>
            </a:custGeom>
            <a:solidFill>
              <a:srgbClr val="FFFFFF">
                <a:alpha val="15000"/>
              </a:srgbClr>
            </a:solidFill>
            <a:ln>
              <a:noFill/>
            </a:ln>
          </p:spPr>
          <p:txBody>
            <a:bodyPr vert="horz" wrap="square" lIns="91440" tIns="45720" rIns="91440" bIns="45720" numCol="1" anchor="t" anchorCtr="0" compatLnSpc="1">
              <a:prstTxWarp prst="textNoShape">
                <a:avLst/>
              </a:prstTxWarp>
            </a:bodyPr>
            <a:lstStyle/>
            <a:p>
              <a:endParaRPr lang="uk-UA"/>
            </a:p>
          </p:txBody>
        </p:sp>
        <p:sp>
          <p:nvSpPr>
            <p:cNvPr id="12" name="Freeform 62"/>
            <p:cNvSpPr>
              <a:spLocks/>
            </p:cNvSpPr>
            <p:nvPr userDrawn="1"/>
          </p:nvSpPr>
          <p:spPr bwMode="auto">
            <a:xfrm>
              <a:off x="8151812" y="195486"/>
              <a:ext cx="752475" cy="503238"/>
            </a:xfrm>
            <a:custGeom>
              <a:avLst/>
              <a:gdLst>
                <a:gd name="T0" fmla="*/ 100 w 200"/>
                <a:gd name="T1" fmla="*/ 132 h 132"/>
                <a:gd name="T2" fmla="*/ 200 w 200"/>
                <a:gd name="T3" fmla="*/ 31 h 132"/>
                <a:gd name="T4" fmla="*/ 195 w 200"/>
                <a:gd name="T5" fmla="*/ 0 h 132"/>
                <a:gd name="T6" fmla="*/ 5 w 200"/>
                <a:gd name="T7" fmla="*/ 0 h 132"/>
                <a:gd name="T8" fmla="*/ 0 w 200"/>
                <a:gd name="T9" fmla="*/ 31 h 132"/>
                <a:gd name="T10" fmla="*/ 100 w 200"/>
                <a:gd name="T11" fmla="*/ 132 h 132"/>
              </a:gdLst>
              <a:ahLst/>
              <a:cxnLst>
                <a:cxn ang="0">
                  <a:pos x="T0" y="T1"/>
                </a:cxn>
                <a:cxn ang="0">
                  <a:pos x="T2" y="T3"/>
                </a:cxn>
                <a:cxn ang="0">
                  <a:pos x="T4" y="T5"/>
                </a:cxn>
                <a:cxn ang="0">
                  <a:pos x="T6" y="T7"/>
                </a:cxn>
                <a:cxn ang="0">
                  <a:pos x="T8" y="T9"/>
                </a:cxn>
                <a:cxn ang="0">
                  <a:pos x="T10" y="T11"/>
                </a:cxn>
              </a:cxnLst>
              <a:rect l="0" t="0" r="r" b="b"/>
              <a:pathLst>
                <a:path w="200" h="132">
                  <a:moveTo>
                    <a:pt x="100" y="132"/>
                  </a:moveTo>
                  <a:cubicBezTo>
                    <a:pt x="155" y="132"/>
                    <a:pt x="200" y="87"/>
                    <a:pt x="200" y="31"/>
                  </a:cubicBezTo>
                  <a:cubicBezTo>
                    <a:pt x="200" y="20"/>
                    <a:pt x="199" y="10"/>
                    <a:pt x="195" y="0"/>
                  </a:cubicBezTo>
                  <a:cubicBezTo>
                    <a:pt x="5" y="0"/>
                    <a:pt x="5" y="0"/>
                    <a:pt x="5" y="0"/>
                  </a:cubicBezTo>
                  <a:cubicBezTo>
                    <a:pt x="2" y="10"/>
                    <a:pt x="0" y="20"/>
                    <a:pt x="0" y="31"/>
                  </a:cubicBezTo>
                  <a:cubicBezTo>
                    <a:pt x="0" y="87"/>
                    <a:pt x="45" y="132"/>
                    <a:pt x="100" y="132"/>
                  </a:cubicBezTo>
                  <a:close/>
                </a:path>
              </a:pathLst>
            </a:custGeom>
            <a:gradFill flip="none" rotWithShape="1">
              <a:gsLst>
                <a:gs pos="0">
                  <a:srgbClr val="FFFFFF">
                    <a:alpha val="10000"/>
                  </a:srgbClr>
                </a:gs>
                <a:gs pos="100000">
                  <a:srgbClr val="B2B2B2">
                    <a:alpha val="10000"/>
                  </a:srgbClr>
                </a:gs>
              </a:gsLst>
              <a:path path="circle">
                <a:fillToRect t="100000" r="100000"/>
              </a:path>
              <a:tileRect l="-100000" b="-100000"/>
            </a:gradFill>
            <a:ln>
              <a:noFill/>
            </a:ln>
          </p:spPr>
          <p:txBody>
            <a:bodyPr vert="horz" wrap="square" lIns="91440" tIns="45720" rIns="91440" bIns="45720" numCol="1" anchor="t" anchorCtr="0" compatLnSpc="1">
              <a:prstTxWarp prst="textNoShape">
                <a:avLst/>
              </a:prstTxWarp>
            </a:bodyPr>
            <a:lstStyle/>
            <a:p>
              <a:endParaRPr lang="uk-UA"/>
            </a:p>
          </p:txBody>
        </p:sp>
        <p:sp>
          <p:nvSpPr>
            <p:cNvPr id="13" name="Freeform 63"/>
            <p:cNvSpPr>
              <a:spLocks/>
            </p:cNvSpPr>
            <p:nvPr userDrawn="1"/>
          </p:nvSpPr>
          <p:spPr bwMode="auto">
            <a:xfrm>
              <a:off x="8107362" y="195486"/>
              <a:ext cx="841375" cy="547688"/>
            </a:xfrm>
            <a:custGeom>
              <a:avLst/>
              <a:gdLst>
                <a:gd name="T0" fmla="*/ 220 w 224"/>
                <a:gd name="T1" fmla="*/ 0 h 144"/>
                <a:gd name="T2" fmla="*/ 214 w 224"/>
                <a:gd name="T3" fmla="*/ 0 h 144"/>
                <a:gd name="T4" fmla="*/ 218 w 224"/>
                <a:gd name="T5" fmla="*/ 31 h 144"/>
                <a:gd name="T6" fmla="*/ 112 w 224"/>
                <a:gd name="T7" fmla="*/ 138 h 144"/>
                <a:gd name="T8" fmla="*/ 6 w 224"/>
                <a:gd name="T9" fmla="*/ 31 h 144"/>
                <a:gd name="T10" fmla="*/ 11 w 224"/>
                <a:gd name="T11" fmla="*/ 0 h 144"/>
                <a:gd name="T12" fmla="*/ 5 w 224"/>
                <a:gd name="T13" fmla="*/ 0 h 144"/>
                <a:gd name="T14" fmla="*/ 0 w 224"/>
                <a:gd name="T15" fmla="*/ 31 h 144"/>
                <a:gd name="T16" fmla="*/ 112 w 224"/>
                <a:gd name="T17" fmla="*/ 144 h 144"/>
                <a:gd name="T18" fmla="*/ 224 w 224"/>
                <a:gd name="T19" fmla="*/ 31 h 144"/>
                <a:gd name="T20" fmla="*/ 220 w 224"/>
                <a:gd name="T21"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4" h="144">
                  <a:moveTo>
                    <a:pt x="220" y="0"/>
                  </a:moveTo>
                  <a:cubicBezTo>
                    <a:pt x="214" y="0"/>
                    <a:pt x="214" y="0"/>
                    <a:pt x="214" y="0"/>
                  </a:cubicBezTo>
                  <a:cubicBezTo>
                    <a:pt x="217" y="10"/>
                    <a:pt x="218" y="20"/>
                    <a:pt x="218" y="31"/>
                  </a:cubicBezTo>
                  <a:cubicBezTo>
                    <a:pt x="218" y="90"/>
                    <a:pt x="171" y="138"/>
                    <a:pt x="112" y="138"/>
                  </a:cubicBezTo>
                  <a:cubicBezTo>
                    <a:pt x="54" y="138"/>
                    <a:pt x="6" y="90"/>
                    <a:pt x="6" y="31"/>
                  </a:cubicBezTo>
                  <a:cubicBezTo>
                    <a:pt x="6" y="20"/>
                    <a:pt x="8" y="10"/>
                    <a:pt x="11" y="0"/>
                  </a:cubicBezTo>
                  <a:cubicBezTo>
                    <a:pt x="5" y="0"/>
                    <a:pt x="5" y="0"/>
                    <a:pt x="5" y="0"/>
                  </a:cubicBezTo>
                  <a:cubicBezTo>
                    <a:pt x="2" y="10"/>
                    <a:pt x="0" y="20"/>
                    <a:pt x="0" y="31"/>
                  </a:cubicBezTo>
                  <a:cubicBezTo>
                    <a:pt x="0" y="93"/>
                    <a:pt x="50" y="144"/>
                    <a:pt x="112" y="144"/>
                  </a:cubicBezTo>
                  <a:cubicBezTo>
                    <a:pt x="174" y="144"/>
                    <a:pt x="224" y="93"/>
                    <a:pt x="224" y="31"/>
                  </a:cubicBezTo>
                  <a:cubicBezTo>
                    <a:pt x="224" y="20"/>
                    <a:pt x="223" y="10"/>
                    <a:pt x="220" y="0"/>
                  </a:cubicBezTo>
                  <a:close/>
                </a:path>
              </a:pathLst>
            </a:custGeom>
            <a:gradFill flip="none" rotWithShape="1">
              <a:gsLst>
                <a:gs pos="0">
                  <a:srgbClr val="FFFFFF">
                    <a:alpha val="10000"/>
                  </a:srgbClr>
                </a:gs>
                <a:gs pos="100000">
                  <a:srgbClr val="B2B2B2">
                    <a:alpha val="10000"/>
                  </a:srgbClr>
                </a:gs>
              </a:gsLst>
              <a:path path="circle">
                <a:fillToRect t="100000" r="100000"/>
              </a:path>
              <a:tileRect l="-100000" b="-100000"/>
            </a:gradFill>
            <a:ln>
              <a:noFill/>
            </a:ln>
          </p:spPr>
          <p:txBody>
            <a:bodyPr vert="horz" wrap="square" lIns="91440" tIns="45720" rIns="91440" bIns="45720" numCol="1" anchor="t" anchorCtr="0" compatLnSpc="1">
              <a:prstTxWarp prst="textNoShape">
                <a:avLst/>
              </a:prstTxWarp>
            </a:bodyPr>
            <a:lstStyle/>
            <a:p>
              <a:endParaRPr lang="uk-UA"/>
            </a:p>
          </p:txBody>
        </p:sp>
        <p:sp>
          <p:nvSpPr>
            <p:cNvPr id="14" name="Freeform 64"/>
            <p:cNvSpPr>
              <a:spLocks/>
            </p:cNvSpPr>
            <p:nvPr userDrawn="1"/>
          </p:nvSpPr>
          <p:spPr bwMode="auto">
            <a:xfrm>
              <a:off x="8855074" y="195486"/>
              <a:ext cx="288925" cy="182563"/>
            </a:xfrm>
            <a:custGeom>
              <a:avLst/>
              <a:gdLst>
                <a:gd name="T0" fmla="*/ 0 w 77"/>
                <a:gd name="T1" fmla="*/ 0 h 48"/>
                <a:gd name="T2" fmla="*/ 0 w 77"/>
                <a:gd name="T3" fmla="*/ 1 h 48"/>
                <a:gd name="T4" fmla="*/ 48 w 77"/>
                <a:gd name="T5" fmla="*/ 48 h 48"/>
                <a:gd name="T6" fmla="*/ 77 w 77"/>
                <a:gd name="T7" fmla="*/ 38 h 48"/>
                <a:gd name="T8" fmla="*/ 77 w 77"/>
                <a:gd name="T9" fmla="*/ 0 h 48"/>
                <a:gd name="T10" fmla="*/ 0 w 77"/>
                <a:gd name="T11" fmla="*/ 0 h 48"/>
              </a:gdLst>
              <a:ahLst/>
              <a:cxnLst>
                <a:cxn ang="0">
                  <a:pos x="T0" y="T1"/>
                </a:cxn>
                <a:cxn ang="0">
                  <a:pos x="T2" y="T3"/>
                </a:cxn>
                <a:cxn ang="0">
                  <a:pos x="T4" y="T5"/>
                </a:cxn>
                <a:cxn ang="0">
                  <a:pos x="T6" y="T7"/>
                </a:cxn>
                <a:cxn ang="0">
                  <a:pos x="T8" y="T9"/>
                </a:cxn>
                <a:cxn ang="0">
                  <a:pos x="T10" y="T11"/>
                </a:cxn>
              </a:cxnLst>
              <a:rect l="0" t="0" r="r" b="b"/>
              <a:pathLst>
                <a:path w="77" h="48">
                  <a:moveTo>
                    <a:pt x="0" y="0"/>
                  </a:moveTo>
                  <a:cubicBezTo>
                    <a:pt x="0" y="0"/>
                    <a:pt x="0" y="0"/>
                    <a:pt x="0" y="1"/>
                  </a:cubicBezTo>
                  <a:cubicBezTo>
                    <a:pt x="0" y="27"/>
                    <a:pt x="21" y="48"/>
                    <a:pt x="48" y="48"/>
                  </a:cubicBezTo>
                  <a:cubicBezTo>
                    <a:pt x="59" y="48"/>
                    <a:pt x="69" y="44"/>
                    <a:pt x="77" y="38"/>
                  </a:cubicBezTo>
                  <a:cubicBezTo>
                    <a:pt x="77" y="0"/>
                    <a:pt x="77" y="0"/>
                    <a:pt x="77" y="0"/>
                  </a:cubicBezTo>
                  <a:lnTo>
                    <a:pt x="0" y="0"/>
                  </a:lnTo>
                  <a:close/>
                </a:path>
              </a:pathLst>
            </a:custGeom>
            <a:gradFill flip="none" rotWithShape="1">
              <a:gsLst>
                <a:gs pos="0">
                  <a:srgbClr val="FFFFFF">
                    <a:alpha val="10000"/>
                  </a:srgbClr>
                </a:gs>
                <a:gs pos="100000">
                  <a:srgbClr val="B2B2B2">
                    <a:alpha val="10000"/>
                  </a:srgbClr>
                </a:gs>
              </a:gsLst>
              <a:path path="circle">
                <a:fillToRect l="50000" t="50000" r="50000" b="50000"/>
              </a:path>
              <a:tileRect/>
            </a:gradFill>
            <a:ln>
              <a:noFill/>
            </a:ln>
          </p:spPr>
          <p:txBody>
            <a:bodyPr vert="horz" wrap="square" lIns="91440" tIns="45720" rIns="91440" bIns="45720" numCol="1" anchor="t" anchorCtr="0" compatLnSpc="1">
              <a:prstTxWarp prst="textNoShape">
                <a:avLst/>
              </a:prstTxWarp>
            </a:bodyPr>
            <a:lstStyle/>
            <a:p>
              <a:endParaRPr lang="uk-UA"/>
            </a:p>
          </p:txBody>
        </p:sp>
        <p:sp>
          <p:nvSpPr>
            <p:cNvPr id="15" name="Freeform 65"/>
            <p:cNvSpPr>
              <a:spLocks/>
            </p:cNvSpPr>
            <p:nvPr userDrawn="1"/>
          </p:nvSpPr>
          <p:spPr bwMode="auto">
            <a:xfrm>
              <a:off x="8810624" y="195486"/>
              <a:ext cx="333375" cy="228600"/>
            </a:xfrm>
            <a:custGeom>
              <a:avLst/>
              <a:gdLst>
                <a:gd name="T0" fmla="*/ 6 w 89"/>
                <a:gd name="T1" fmla="*/ 1 h 60"/>
                <a:gd name="T2" fmla="*/ 6 w 89"/>
                <a:gd name="T3" fmla="*/ 0 h 60"/>
                <a:gd name="T4" fmla="*/ 0 w 89"/>
                <a:gd name="T5" fmla="*/ 0 h 60"/>
                <a:gd name="T6" fmla="*/ 0 w 89"/>
                <a:gd name="T7" fmla="*/ 1 h 60"/>
                <a:gd name="T8" fmla="*/ 60 w 89"/>
                <a:gd name="T9" fmla="*/ 60 h 60"/>
                <a:gd name="T10" fmla="*/ 89 w 89"/>
                <a:gd name="T11" fmla="*/ 52 h 60"/>
                <a:gd name="T12" fmla="*/ 89 w 89"/>
                <a:gd name="T13" fmla="*/ 45 h 60"/>
                <a:gd name="T14" fmla="*/ 60 w 89"/>
                <a:gd name="T15" fmla="*/ 54 h 60"/>
                <a:gd name="T16" fmla="*/ 6 w 89"/>
                <a:gd name="T17" fmla="*/ 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 h="60">
                  <a:moveTo>
                    <a:pt x="6" y="1"/>
                  </a:moveTo>
                  <a:cubicBezTo>
                    <a:pt x="6" y="0"/>
                    <a:pt x="6" y="0"/>
                    <a:pt x="6" y="0"/>
                  </a:cubicBezTo>
                  <a:cubicBezTo>
                    <a:pt x="0" y="0"/>
                    <a:pt x="0" y="0"/>
                    <a:pt x="0" y="0"/>
                  </a:cubicBezTo>
                  <a:cubicBezTo>
                    <a:pt x="0" y="0"/>
                    <a:pt x="0" y="0"/>
                    <a:pt x="0" y="1"/>
                  </a:cubicBezTo>
                  <a:cubicBezTo>
                    <a:pt x="0" y="33"/>
                    <a:pt x="27" y="60"/>
                    <a:pt x="60" y="60"/>
                  </a:cubicBezTo>
                  <a:cubicBezTo>
                    <a:pt x="70" y="60"/>
                    <a:pt x="80" y="57"/>
                    <a:pt x="89" y="52"/>
                  </a:cubicBezTo>
                  <a:cubicBezTo>
                    <a:pt x="89" y="45"/>
                    <a:pt x="89" y="45"/>
                    <a:pt x="89" y="45"/>
                  </a:cubicBezTo>
                  <a:cubicBezTo>
                    <a:pt x="81" y="51"/>
                    <a:pt x="71" y="54"/>
                    <a:pt x="60" y="54"/>
                  </a:cubicBezTo>
                  <a:cubicBezTo>
                    <a:pt x="30" y="54"/>
                    <a:pt x="6" y="30"/>
                    <a:pt x="6" y="1"/>
                  </a:cubicBezTo>
                  <a:close/>
                </a:path>
              </a:pathLst>
            </a:custGeom>
            <a:gradFill flip="none" rotWithShape="1">
              <a:gsLst>
                <a:gs pos="0">
                  <a:srgbClr val="FFFFFF">
                    <a:alpha val="10000"/>
                  </a:srgbClr>
                </a:gs>
                <a:gs pos="100000">
                  <a:srgbClr val="B2B2B2">
                    <a:alpha val="10000"/>
                  </a:srgbClr>
                </a:gs>
              </a:gsLst>
              <a:path path="circle">
                <a:fillToRect t="100000" r="100000"/>
              </a:path>
              <a:tileRect l="-100000" b="-100000"/>
            </a:gradFill>
            <a:ln>
              <a:noFill/>
            </a:ln>
          </p:spPr>
          <p:txBody>
            <a:bodyPr vert="horz" wrap="square" lIns="91440" tIns="45720" rIns="91440" bIns="45720" numCol="1" anchor="t" anchorCtr="0" compatLnSpc="1">
              <a:prstTxWarp prst="textNoShape">
                <a:avLst/>
              </a:prstTxWarp>
            </a:bodyPr>
            <a:lstStyle/>
            <a:p>
              <a:endParaRPr lang="uk-UA"/>
            </a:p>
          </p:txBody>
        </p:sp>
        <p:sp>
          <p:nvSpPr>
            <p:cNvPr id="16" name="Oval 66"/>
            <p:cNvSpPr>
              <a:spLocks noChangeArrowheads="1"/>
            </p:cNvSpPr>
            <p:nvPr userDrawn="1"/>
          </p:nvSpPr>
          <p:spPr bwMode="auto">
            <a:xfrm>
              <a:off x="6850061" y="435199"/>
              <a:ext cx="136525" cy="133351"/>
            </a:xfrm>
            <a:prstGeom prst="ellipse">
              <a:avLst/>
            </a:prstGeom>
            <a:gradFill flip="none" rotWithShape="1">
              <a:gsLst>
                <a:gs pos="0">
                  <a:srgbClr val="FFFFFF">
                    <a:alpha val="10000"/>
                  </a:srgbClr>
                </a:gs>
                <a:gs pos="100000">
                  <a:srgbClr val="B2B2B2">
                    <a:alpha val="10000"/>
                  </a:srgbClr>
                </a:gs>
              </a:gsLst>
              <a:path path="circle">
                <a:fillToRect r="100000" b="100000"/>
              </a:path>
              <a:tileRect l="-100000" t="-100000"/>
            </a:gradFill>
            <a:ln>
              <a:noFill/>
            </a:ln>
          </p:spPr>
          <p:txBody>
            <a:bodyPr vert="horz" wrap="square" lIns="91440" tIns="45720" rIns="91440" bIns="45720" numCol="1" anchor="t" anchorCtr="0" compatLnSpc="1">
              <a:prstTxWarp prst="textNoShape">
                <a:avLst/>
              </a:prstTxWarp>
            </a:bodyPr>
            <a:lstStyle/>
            <a:p>
              <a:endParaRPr lang="uk-UA"/>
            </a:p>
          </p:txBody>
        </p:sp>
        <p:sp>
          <p:nvSpPr>
            <p:cNvPr id="17" name="Freeform 67"/>
            <p:cNvSpPr>
              <a:spLocks noEditPoints="1"/>
            </p:cNvSpPr>
            <p:nvPr userDrawn="1"/>
          </p:nvSpPr>
          <p:spPr bwMode="auto">
            <a:xfrm>
              <a:off x="6827836" y="412974"/>
              <a:ext cx="177801" cy="177800"/>
            </a:xfrm>
            <a:custGeom>
              <a:avLst/>
              <a:gdLst>
                <a:gd name="T0" fmla="*/ 24 w 47"/>
                <a:gd name="T1" fmla="*/ 47 h 47"/>
                <a:gd name="T2" fmla="*/ 0 w 47"/>
                <a:gd name="T3" fmla="*/ 24 h 47"/>
                <a:gd name="T4" fmla="*/ 24 w 47"/>
                <a:gd name="T5" fmla="*/ 0 h 47"/>
                <a:gd name="T6" fmla="*/ 47 w 47"/>
                <a:gd name="T7" fmla="*/ 24 h 47"/>
                <a:gd name="T8" fmla="*/ 24 w 47"/>
                <a:gd name="T9" fmla="*/ 47 h 47"/>
                <a:gd name="T10" fmla="*/ 24 w 47"/>
                <a:gd name="T11" fmla="*/ 4 h 47"/>
                <a:gd name="T12" fmla="*/ 4 w 47"/>
                <a:gd name="T13" fmla="*/ 24 h 47"/>
                <a:gd name="T14" fmla="*/ 24 w 47"/>
                <a:gd name="T15" fmla="*/ 43 h 47"/>
                <a:gd name="T16" fmla="*/ 43 w 47"/>
                <a:gd name="T17" fmla="*/ 24 h 47"/>
                <a:gd name="T18" fmla="*/ 24 w 47"/>
                <a:gd name="T19" fmla="*/ 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4" y="47"/>
                  </a:moveTo>
                  <a:cubicBezTo>
                    <a:pt x="11" y="47"/>
                    <a:pt x="0" y="37"/>
                    <a:pt x="0" y="24"/>
                  </a:cubicBezTo>
                  <a:cubicBezTo>
                    <a:pt x="0" y="11"/>
                    <a:pt x="11" y="0"/>
                    <a:pt x="24" y="0"/>
                  </a:cubicBezTo>
                  <a:cubicBezTo>
                    <a:pt x="37" y="0"/>
                    <a:pt x="47" y="11"/>
                    <a:pt x="47" y="24"/>
                  </a:cubicBezTo>
                  <a:cubicBezTo>
                    <a:pt x="47" y="37"/>
                    <a:pt x="37" y="47"/>
                    <a:pt x="24" y="47"/>
                  </a:cubicBezTo>
                  <a:close/>
                  <a:moveTo>
                    <a:pt x="24" y="4"/>
                  </a:moveTo>
                  <a:cubicBezTo>
                    <a:pt x="13" y="4"/>
                    <a:pt x="4" y="13"/>
                    <a:pt x="4" y="24"/>
                  </a:cubicBezTo>
                  <a:cubicBezTo>
                    <a:pt x="4" y="34"/>
                    <a:pt x="13" y="43"/>
                    <a:pt x="24" y="43"/>
                  </a:cubicBezTo>
                  <a:cubicBezTo>
                    <a:pt x="35" y="43"/>
                    <a:pt x="43" y="34"/>
                    <a:pt x="43" y="24"/>
                  </a:cubicBezTo>
                  <a:cubicBezTo>
                    <a:pt x="43" y="13"/>
                    <a:pt x="35" y="4"/>
                    <a:pt x="24" y="4"/>
                  </a:cubicBezTo>
                  <a:close/>
                </a:path>
              </a:pathLst>
            </a:custGeom>
            <a:solidFill>
              <a:srgbClr val="B2B2B2">
                <a:alpha val="11000"/>
              </a:srgbClr>
            </a:solidFill>
            <a:ln>
              <a:noFill/>
            </a:ln>
          </p:spPr>
          <p:txBody>
            <a:bodyPr vert="horz" wrap="square" lIns="91440" tIns="45720" rIns="91440" bIns="45720" numCol="1" anchor="t" anchorCtr="0" compatLnSpc="1">
              <a:prstTxWarp prst="textNoShape">
                <a:avLst/>
              </a:prstTxWarp>
            </a:bodyPr>
            <a:lstStyle/>
            <a:p>
              <a:endParaRPr lang="uk-UA"/>
            </a:p>
          </p:txBody>
        </p:sp>
      </p:grpSp>
      <p:sp>
        <p:nvSpPr>
          <p:cNvPr id="2" name="Title Placeholder 1"/>
          <p:cNvSpPr>
            <a:spLocks noGrp="1"/>
          </p:cNvSpPr>
          <p:nvPr>
            <p:ph type="title"/>
          </p:nvPr>
        </p:nvSpPr>
        <p:spPr>
          <a:xfrm>
            <a:off x="457200" y="205979"/>
            <a:ext cx="4474840" cy="612887"/>
          </a:xfrm>
          <a:prstGeom prst="rect">
            <a:avLst/>
          </a:prstGeom>
        </p:spPr>
        <p:txBody>
          <a:bodyPr vert="horz" lIns="91440" tIns="45720" rIns="91440" bIns="45720" rtlCol="0" anchor="ctr">
            <a:normAutofit/>
          </a:bodyPr>
          <a:lstStyle/>
          <a:p>
            <a:r>
              <a:rPr lang="en-US" dirty="0"/>
              <a:t>Slide </a:t>
            </a:r>
            <a:r>
              <a:rPr lang="en-US" b="1" dirty="0"/>
              <a:t>Title</a:t>
            </a:r>
            <a:endParaRPr lang="uk-UA" dirty="0"/>
          </a:p>
        </p:txBody>
      </p:sp>
      <p:grpSp>
        <p:nvGrpSpPr>
          <p:cNvPr id="21" name="Group 20"/>
          <p:cNvGrpSpPr/>
          <p:nvPr userDrawn="1"/>
        </p:nvGrpSpPr>
        <p:grpSpPr>
          <a:xfrm>
            <a:off x="8769949" y="4749443"/>
            <a:ext cx="315357" cy="315357"/>
            <a:chOff x="7728278" y="1620599"/>
            <a:chExt cx="120377" cy="120377"/>
          </a:xfrm>
        </p:grpSpPr>
        <p:sp>
          <p:nvSpPr>
            <p:cNvPr id="19" name="Oval 66"/>
            <p:cNvSpPr>
              <a:spLocks noChangeArrowheads="1"/>
            </p:cNvSpPr>
            <p:nvPr userDrawn="1"/>
          </p:nvSpPr>
          <p:spPr bwMode="auto">
            <a:xfrm>
              <a:off x="7743325" y="1635646"/>
              <a:ext cx="92432" cy="90282"/>
            </a:xfrm>
            <a:prstGeom prst="ellipse">
              <a:avLst/>
            </a:prstGeom>
            <a:gradFill flip="none" rotWithShape="1">
              <a:gsLst>
                <a:gs pos="0">
                  <a:srgbClr val="FFFFFF">
                    <a:alpha val="10000"/>
                  </a:srgbClr>
                </a:gs>
                <a:gs pos="100000">
                  <a:srgbClr val="B2B2B2">
                    <a:alpha val="10000"/>
                  </a:srgbClr>
                </a:gs>
              </a:gsLst>
              <a:path path="circle">
                <a:fillToRect r="100000" b="100000"/>
              </a:path>
              <a:tileRect l="-100000" t="-100000"/>
            </a:gradFill>
            <a:ln>
              <a:noFill/>
            </a:ln>
          </p:spPr>
          <p:txBody>
            <a:bodyPr vert="horz" wrap="square" lIns="91440" tIns="45720" rIns="91440" bIns="45720" numCol="1" anchor="t" anchorCtr="0" compatLnSpc="1">
              <a:prstTxWarp prst="textNoShape">
                <a:avLst/>
              </a:prstTxWarp>
            </a:bodyPr>
            <a:lstStyle/>
            <a:p>
              <a:endParaRPr lang="uk-UA"/>
            </a:p>
          </p:txBody>
        </p:sp>
        <p:sp>
          <p:nvSpPr>
            <p:cNvPr id="20" name="Freeform 67"/>
            <p:cNvSpPr>
              <a:spLocks noEditPoints="1"/>
            </p:cNvSpPr>
            <p:nvPr userDrawn="1"/>
          </p:nvSpPr>
          <p:spPr bwMode="auto">
            <a:xfrm>
              <a:off x="7728278" y="1620599"/>
              <a:ext cx="120377" cy="120377"/>
            </a:xfrm>
            <a:custGeom>
              <a:avLst/>
              <a:gdLst>
                <a:gd name="T0" fmla="*/ 24 w 47"/>
                <a:gd name="T1" fmla="*/ 47 h 47"/>
                <a:gd name="T2" fmla="*/ 0 w 47"/>
                <a:gd name="T3" fmla="*/ 24 h 47"/>
                <a:gd name="T4" fmla="*/ 24 w 47"/>
                <a:gd name="T5" fmla="*/ 0 h 47"/>
                <a:gd name="T6" fmla="*/ 47 w 47"/>
                <a:gd name="T7" fmla="*/ 24 h 47"/>
                <a:gd name="T8" fmla="*/ 24 w 47"/>
                <a:gd name="T9" fmla="*/ 47 h 47"/>
                <a:gd name="T10" fmla="*/ 24 w 47"/>
                <a:gd name="T11" fmla="*/ 4 h 47"/>
                <a:gd name="T12" fmla="*/ 4 w 47"/>
                <a:gd name="T13" fmla="*/ 24 h 47"/>
                <a:gd name="T14" fmla="*/ 24 w 47"/>
                <a:gd name="T15" fmla="*/ 43 h 47"/>
                <a:gd name="T16" fmla="*/ 43 w 47"/>
                <a:gd name="T17" fmla="*/ 24 h 47"/>
                <a:gd name="T18" fmla="*/ 24 w 47"/>
                <a:gd name="T19" fmla="*/ 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4" y="47"/>
                  </a:moveTo>
                  <a:cubicBezTo>
                    <a:pt x="11" y="47"/>
                    <a:pt x="0" y="37"/>
                    <a:pt x="0" y="24"/>
                  </a:cubicBezTo>
                  <a:cubicBezTo>
                    <a:pt x="0" y="11"/>
                    <a:pt x="11" y="0"/>
                    <a:pt x="24" y="0"/>
                  </a:cubicBezTo>
                  <a:cubicBezTo>
                    <a:pt x="37" y="0"/>
                    <a:pt x="47" y="11"/>
                    <a:pt x="47" y="24"/>
                  </a:cubicBezTo>
                  <a:cubicBezTo>
                    <a:pt x="47" y="37"/>
                    <a:pt x="37" y="47"/>
                    <a:pt x="24" y="47"/>
                  </a:cubicBezTo>
                  <a:close/>
                  <a:moveTo>
                    <a:pt x="24" y="4"/>
                  </a:moveTo>
                  <a:cubicBezTo>
                    <a:pt x="13" y="4"/>
                    <a:pt x="4" y="13"/>
                    <a:pt x="4" y="24"/>
                  </a:cubicBezTo>
                  <a:cubicBezTo>
                    <a:pt x="4" y="34"/>
                    <a:pt x="13" y="43"/>
                    <a:pt x="24" y="43"/>
                  </a:cubicBezTo>
                  <a:cubicBezTo>
                    <a:pt x="35" y="43"/>
                    <a:pt x="43" y="34"/>
                    <a:pt x="43" y="24"/>
                  </a:cubicBezTo>
                  <a:cubicBezTo>
                    <a:pt x="43" y="13"/>
                    <a:pt x="35" y="4"/>
                    <a:pt x="24" y="4"/>
                  </a:cubicBezTo>
                  <a:close/>
                </a:path>
              </a:pathLst>
            </a:custGeom>
            <a:solidFill>
              <a:srgbClr val="B2B2B2">
                <a:alpha val="11000"/>
              </a:srgbClr>
            </a:solidFill>
            <a:ln>
              <a:noFill/>
            </a:ln>
          </p:spPr>
          <p:txBody>
            <a:bodyPr vert="horz" wrap="square" lIns="91440" tIns="45720" rIns="91440" bIns="45720" numCol="1" anchor="t" anchorCtr="0" compatLnSpc="1">
              <a:prstTxWarp prst="textNoShape">
                <a:avLst/>
              </a:prstTxWarp>
            </a:bodyPr>
            <a:lstStyle/>
            <a:p>
              <a:endParaRPr lang="uk-UA"/>
            </a:p>
          </p:txBody>
        </p:sp>
      </p:grpSp>
    </p:spTree>
    <p:extLst>
      <p:ext uri="{BB962C8B-B14F-4D97-AF65-F5344CB8AC3E}">
        <p14:creationId xmlns:p14="http://schemas.microsoft.com/office/powerpoint/2010/main" val="795264049"/>
      </p:ext>
    </p:extLst>
  </p:cSld>
  <p:clrMap bg1="lt1" tx1="dk1" bg2="lt2" tx2="dk2" accent1="accent1" accent2="accent2" accent3="accent3" accent4="accent4" accent5="accent5" accent6="accent6" hlink="hlink" folHlink="folHlink"/>
  <p:sldLayoutIdLst>
    <p:sldLayoutId id="2147483650" r:id="rId1"/>
    <p:sldLayoutId id="2147483655" r:id="rId2"/>
    <p:sldLayoutId id="2147483668" r:id="rId3"/>
    <p:sldLayoutId id="2147483671" r:id="rId4"/>
    <p:sldLayoutId id="2147483669" r:id="rId5"/>
    <p:sldLayoutId id="2147483670" r:id="rId6"/>
    <p:sldLayoutId id="2147483651" r:id="rId7"/>
    <p:sldLayoutId id="2147483652" r:id="rId8"/>
    <p:sldLayoutId id="2147483662" r:id="rId9"/>
    <p:sldLayoutId id="2147483653" r:id="rId10"/>
    <p:sldLayoutId id="2147483654" r:id="rId11"/>
    <p:sldLayoutId id="2147483667" r:id="rId12"/>
    <p:sldLayoutId id="2147483661" r:id="rId13"/>
    <p:sldLayoutId id="2147483660" r:id="rId14"/>
    <p:sldLayoutId id="2147483656" r:id="rId15"/>
    <p:sldLayoutId id="2147483659" r:id="rId16"/>
    <p:sldLayoutId id="2147483663" r:id="rId17"/>
    <p:sldLayoutId id="2147483664" r:id="rId18"/>
    <p:sldLayoutId id="2147483665" r:id="rId19"/>
    <p:sldLayoutId id="2147483666" r:id="rId20"/>
    <p:sldLayoutId id="2147483657" r:id="rId21"/>
    <p:sldLayoutId id="2147483658" r:id="rId22"/>
  </p:sldLayoutIdLst>
  <p:txStyles>
    <p:titleStyle>
      <a:lvl1pPr algn="l" defTabSz="914400" rtl="0" eaLnBrk="1" latinLnBrk="0" hangingPunct="1">
        <a:spcBef>
          <a:spcPct val="0"/>
        </a:spcBef>
        <a:buNone/>
        <a:defRPr sz="1800" kern="1200">
          <a:solidFill>
            <a:srgbClr val="FFFFFF"/>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05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34"/>
          <p:cNvSpPr>
            <a:spLocks noGrp="1"/>
          </p:cNvSpPr>
          <p:nvPr>
            <p:ph type="title"/>
          </p:nvPr>
        </p:nvSpPr>
        <p:spPr/>
        <p:txBody>
          <a:bodyPr/>
          <a:lstStyle/>
          <a:p>
            <a:r>
              <a:rPr lang="en-US" dirty="0"/>
              <a:t>About </a:t>
            </a:r>
            <a:r>
              <a:rPr lang="en-US" b="1" dirty="0"/>
              <a:t>Us</a:t>
            </a:r>
            <a:endParaRPr lang="uk-UA" b="1" dirty="0"/>
          </a:p>
        </p:txBody>
      </p:sp>
      <p:sp>
        <p:nvSpPr>
          <p:cNvPr id="38" name="Date Placeholder 37"/>
          <p:cNvSpPr>
            <a:spLocks noGrp="1"/>
          </p:cNvSpPr>
          <p:nvPr>
            <p:ph type="dt" sz="half" idx="14"/>
          </p:nvPr>
        </p:nvSpPr>
        <p:spPr/>
        <p:txBody>
          <a:bodyPr/>
          <a:lstStyle/>
          <a:p>
            <a:r>
              <a:rPr lang="en-US" dirty="0">
                <a:solidFill>
                  <a:srgbClr val="175B41"/>
                </a:solidFill>
                <a:latin typeface="+mj-lt"/>
              </a:rPr>
              <a:t>214.544.4000</a:t>
            </a:r>
            <a:endParaRPr lang="uk-UA" dirty="0">
              <a:solidFill>
                <a:srgbClr val="175B41"/>
              </a:solidFill>
              <a:latin typeface="+mj-lt"/>
            </a:endParaRPr>
          </a:p>
        </p:txBody>
      </p:sp>
      <p:sp>
        <p:nvSpPr>
          <p:cNvPr id="39" name="Footer Placeholder 38"/>
          <p:cNvSpPr>
            <a:spLocks noGrp="1"/>
          </p:cNvSpPr>
          <p:nvPr>
            <p:ph type="ftr" sz="quarter" idx="15"/>
          </p:nvPr>
        </p:nvSpPr>
        <p:spPr/>
        <p:txBody>
          <a:bodyPr/>
          <a:lstStyle/>
          <a:p>
            <a:r>
              <a:rPr lang="en-US" dirty="0">
                <a:latin typeface="+mj-lt"/>
              </a:rPr>
              <a:t>www.abernathy-law.com</a:t>
            </a:r>
            <a:endParaRPr lang="uk-UA" dirty="0">
              <a:latin typeface="+mj-lt"/>
            </a:endParaRPr>
          </a:p>
        </p:txBody>
      </p:sp>
      <p:sp>
        <p:nvSpPr>
          <p:cNvPr id="40" name="Slide Number Placeholder 39"/>
          <p:cNvSpPr>
            <a:spLocks noGrp="1"/>
          </p:cNvSpPr>
          <p:nvPr>
            <p:ph type="sldNum" sz="quarter" idx="16"/>
          </p:nvPr>
        </p:nvSpPr>
        <p:spPr/>
        <p:txBody>
          <a:bodyPr/>
          <a:lstStyle/>
          <a:p>
            <a:fld id="{5A12E19C-F0D7-470F-8E3A-FEF858791E3B}" type="slidenum">
              <a:rPr lang="uk-UA" smtClean="0"/>
              <a:pPr/>
              <a:t>1</a:t>
            </a:fld>
            <a:endParaRPr lang="uk-UA"/>
          </a:p>
        </p:txBody>
      </p:sp>
      <p:sp>
        <p:nvSpPr>
          <p:cNvPr id="46" name="Content Placeholder 45"/>
          <p:cNvSpPr>
            <a:spLocks noGrp="1"/>
          </p:cNvSpPr>
          <p:nvPr>
            <p:ph sz="quarter" idx="19"/>
          </p:nvPr>
        </p:nvSpPr>
        <p:spPr/>
        <p:txBody>
          <a:bodyPr>
            <a:normAutofit/>
          </a:bodyPr>
          <a:lstStyle/>
          <a:p>
            <a:r>
              <a:rPr lang="en-US" sz="1200" dirty="0"/>
              <a:t>Chad Timmons</a:t>
            </a:r>
          </a:p>
          <a:p>
            <a:r>
              <a:rPr lang="en-US" sz="1200" dirty="0"/>
              <a:t>Angie Sander</a:t>
            </a:r>
          </a:p>
          <a:p>
            <a:r>
              <a:rPr lang="en-US" sz="1200" dirty="0"/>
              <a:t>Abernathy, Roeder, Boyd &amp; Hullett, P.C.</a:t>
            </a:r>
          </a:p>
          <a:p>
            <a:r>
              <a:rPr lang="en-US" sz="1200" dirty="0"/>
              <a:t>1700 Redbud Blvd., Suite 300</a:t>
            </a:r>
          </a:p>
          <a:p>
            <a:r>
              <a:rPr lang="en-US" sz="1200" dirty="0"/>
              <a:t>McKinney, Texas 75069</a:t>
            </a:r>
          </a:p>
        </p:txBody>
      </p:sp>
      <p:sp>
        <p:nvSpPr>
          <p:cNvPr id="48" name="Text Placeholder 47"/>
          <p:cNvSpPr>
            <a:spLocks noGrp="1"/>
          </p:cNvSpPr>
          <p:nvPr>
            <p:ph type="body" sz="quarter" idx="20"/>
          </p:nvPr>
        </p:nvSpPr>
        <p:spPr>
          <a:xfrm>
            <a:off x="5292271" y="1333553"/>
            <a:ext cx="3383417" cy="358775"/>
          </a:xfrm>
        </p:spPr>
        <p:txBody>
          <a:bodyPr>
            <a:noAutofit/>
          </a:bodyPr>
          <a:lstStyle/>
          <a:p>
            <a:r>
              <a:rPr lang="en-US" sz="1800" dirty="0"/>
              <a:t>Title IX – Decision Makers + Appeals</a:t>
            </a:r>
            <a:endParaRPr lang="uk-UA" sz="1800" dirty="0">
              <a:solidFill>
                <a:schemeClr val="tx2"/>
              </a:solidFill>
              <a:latin typeface="+mj-lt"/>
            </a:endParaRPr>
          </a:p>
        </p:txBody>
      </p:sp>
      <p:grpSp>
        <p:nvGrpSpPr>
          <p:cNvPr id="2" name="Group 1"/>
          <p:cNvGrpSpPr/>
          <p:nvPr/>
        </p:nvGrpSpPr>
        <p:grpSpPr>
          <a:xfrm>
            <a:off x="5364088" y="2016000"/>
            <a:ext cx="3168352" cy="41101"/>
            <a:chOff x="5364088" y="2016000"/>
            <a:chExt cx="3168352" cy="41101"/>
          </a:xfrm>
        </p:grpSpPr>
        <p:cxnSp>
          <p:nvCxnSpPr>
            <p:cNvPr id="50" name="Straight Connector 49"/>
            <p:cNvCxnSpPr/>
            <p:nvPr/>
          </p:nvCxnSpPr>
          <p:spPr>
            <a:xfrm>
              <a:off x="5364088" y="2016000"/>
              <a:ext cx="3168352" cy="0"/>
            </a:xfrm>
            <a:prstGeom prst="line">
              <a:avLst/>
            </a:prstGeom>
            <a:ln w="3175" cmpd="sng">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5364088" y="2057101"/>
              <a:ext cx="3168352" cy="0"/>
            </a:xfrm>
            <a:prstGeom prst="line">
              <a:avLst/>
            </a:prstGeom>
            <a:ln w="3175" cmpd="sng">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grpSp>
      <p:pic>
        <p:nvPicPr>
          <p:cNvPr id="4" name="Picture Placeholder 3"/>
          <p:cNvPicPr>
            <a:picLocks noGrp="1" noChangeAspect="1"/>
          </p:cNvPicPr>
          <p:nvPr>
            <p:ph type="pic" sz="quarter" idx="18"/>
          </p:nvPr>
        </p:nvPicPr>
        <p:blipFill rotWithShape="1">
          <a:blip r:embed="rId3" cstate="print">
            <a:extLst>
              <a:ext uri="{28A0092B-C50C-407E-A947-70E740481C1C}">
                <a14:useLocalDpi xmlns:a14="http://schemas.microsoft.com/office/drawing/2010/main" val="0"/>
              </a:ext>
            </a:extLst>
          </a:blip>
          <a:srcRect l="-259" r="-235"/>
          <a:stretch/>
        </p:blipFill>
        <p:spPr>
          <a:xfrm>
            <a:off x="827584" y="1733343"/>
            <a:ext cx="3816423" cy="1907913"/>
          </a:xfrm>
        </p:spPr>
      </p:pic>
    </p:spTree>
    <p:extLst>
      <p:ext uri="{BB962C8B-B14F-4D97-AF65-F5344CB8AC3E}">
        <p14:creationId xmlns:p14="http://schemas.microsoft.com/office/powerpoint/2010/main" val="40393601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500"/>
                                        <p:tgtEl>
                                          <p:spTgt spid="4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6"/>
                                        </p:tgtEl>
                                        <p:attrNameLst>
                                          <p:attrName>style.visibility</p:attrName>
                                        </p:attrNameLst>
                                      </p:cBhvr>
                                      <p:to>
                                        <p:strVal val="visible"/>
                                      </p:to>
                                    </p:set>
                                    <p:animEffect transition="in" filter="fade">
                                      <p:cBhvr>
                                        <p:cTn id="15"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34"/>
          <p:cNvSpPr>
            <a:spLocks noGrp="1"/>
          </p:cNvSpPr>
          <p:nvPr>
            <p:ph type="title"/>
          </p:nvPr>
        </p:nvSpPr>
        <p:spPr/>
        <p:txBody>
          <a:bodyPr>
            <a:normAutofit/>
          </a:bodyPr>
          <a:lstStyle/>
          <a:p>
            <a:r>
              <a:rPr lang="en-US" sz="2400" dirty="0"/>
              <a:t>TITLE IX</a:t>
            </a:r>
            <a:endParaRPr lang="uk-UA" sz="2400" b="1" dirty="0"/>
          </a:p>
        </p:txBody>
      </p:sp>
      <p:sp>
        <p:nvSpPr>
          <p:cNvPr id="2" name="Content Placeholder 1"/>
          <p:cNvSpPr>
            <a:spLocks noGrp="1"/>
          </p:cNvSpPr>
          <p:nvPr>
            <p:ph idx="1"/>
          </p:nvPr>
        </p:nvSpPr>
        <p:spPr/>
        <p:txBody>
          <a:bodyPr/>
          <a:lstStyle/>
          <a:p>
            <a:endParaRPr lang="en-US" dirty="0"/>
          </a:p>
        </p:txBody>
      </p:sp>
      <p:sp>
        <p:nvSpPr>
          <p:cNvPr id="40" name="Slide Number Placeholder 39"/>
          <p:cNvSpPr>
            <a:spLocks noGrp="1"/>
          </p:cNvSpPr>
          <p:nvPr>
            <p:ph type="sldNum" sz="quarter" idx="16"/>
          </p:nvPr>
        </p:nvSpPr>
        <p:spPr/>
        <p:txBody>
          <a:bodyPr/>
          <a:lstStyle/>
          <a:p>
            <a:fld id="{5A12E19C-F0D7-470F-8E3A-FEF858791E3B}" type="slidenum">
              <a:rPr lang="uk-UA" smtClean="0"/>
              <a:pPr/>
              <a:t>2</a:t>
            </a:fld>
            <a:endParaRPr lang="uk-UA"/>
          </a:p>
        </p:txBody>
      </p:sp>
      <p:sp>
        <p:nvSpPr>
          <p:cNvPr id="43" name="Text Placeholder 42"/>
          <p:cNvSpPr>
            <a:spLocks noGrp="1"/>
          </p:cNvSpPr>
          <p:nvPr>
            <p:ph type="body" sz="quarter" idx="17"/>
          </p:nvPr>
        </p:nvSpPr>
        <p:spPr/>
        <p:txBody>
          <a:bodyPr/>
          <a:lstStyle/>
          <a:p>
            <a:r>
              <a:rPr lang="en-US" dirty="0">
                <a:solidFill>
                  <a:srgbClr val="FFFFFF"/>
                </a:solidFill>
              </a:rPr>
              <a:t>Abernathy, Roeder, Boyd &amp; Hullett, P.C.</a:t>
            </a:r>
            <a:endParaRPr lang="uk-UA" dirty="0">
              <a:solidFill>
                <a:srgbClr val="FFFFFF"/>
              </a:solidFill>
            </a:endParaRPr>
          </a:p>
        </p:txBody>
      </p:sp>
      <p:sp>
        <p:nvSpPr>
          <p:cNvPr id="6" name="TextBox 5"/>
          <p:cNvSpPr txBox="1"/>
          <p:nvPr/>
        </p:nvSpPr>
        <p:spPr>
          <a:xfrm>
            <a:off x="7491770" y="1610359"/>
            <a:ext cx="1040670" cy="276999"/>
          </a:xfrm>
          <a:prstGeom prst="rect">
            <a:avLst/>
          </a:prstGeom>
          <a:noFill/>
        </p:spPr>
        <p:txBody>
          <a:bodyPr wrap="none" rtlCol="0">
            <a:spAutoFit/>
          </a:bodyPr>
          <a:lstStyle/>
          <a:p>
            <a:pPr algn="r"/>
            <a:r>
              <a:rPr lang="en-US" sz="1200" dirty="0">
                <a:solidFill>
                  <a:srgbClr val="FFFFFF"/>
                </a:solidFill>
                <a:latin typeface="+mj-lt"/>
              </a:rPr>
              <a:t>Write it here</a:t>
            </a:r>
            <a:endParaRPr lang="uk-UA" sz="1200" dirty="0">
              <a:solidFill>
                <a:srgbClr val="FFFFFF"/>
              </a:solidFill>
              <a:latin typeface="+mj-lt"/>
            </a:endParaRPr>
          </a:p>
        </p:txBody>
      </p:sp>
      <p:pic>
        <p:nvPicPr>
          <p:cNvPr id="1026" name="Picture 2" descr="IT Decision Makers Email &amp; Mailing List Worldwide, USA IT Decision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1203324"/>
            <a:ext cx="8406242" cy="35587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6014092"/>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34"/>
          <p:cNvSpPr>
            <a:spLocks noGrp="1"/>
          </p:cNvSpPr>
          <p:nvPr>
            <p:ph type="title"/>
          </p:nvPr>
        </p:nvSpPr>
        <p:spPr/>
        <p:txBody>
          <a:bodyPr>
            <a:normAutofit/>
          </a:bodyPr>
          <a:lstStyle/>
          <a:p>
            <a:r>
              <a:rPr lang="en-US" sz="2400" dirty="0"/>
              <a:t>Decision Makers</a:t>
            </a:r>
            <a:endParaRPr lang="uk-UA" sz="2400" b="1" dirty="0"/>
          </a:p>
        </p:txBody>
      </p:sp>
      <p:sp>
        <p:nvSpPr>
          <p:cNvPr id="40" name="Slide Number Placeholder 39"/>
          <p:cNvSpPr>
            <a:spLocks noGrp="1"/>
          </p:cNvSpPr>
          <p:nvPr>
            <p:ph type="sldNum" sz="quarter" idx="16"/>
          </p:nvPr>
        </p:nvSpPr>
        <p:spPr/>
        <p:txBody>
          <a:bodyPr/>
          <a:lstStyle/>
          <a:p>
            <a:fld id="{5A12E19C-F0D7-470F-8E3A-FEF858791E3B}" type="slidenum">
              <a:rPr lang="uk-UA" smtClean="0"/>
              <a:pPr/>
              <a:t>3</a:t>
            </a:fld>
            <a:endParaRPr lang="uk-UA"/>
          </a:p>
        </p:txBody>
      </p:sp>
      <p:sp>
        <p:nvSpPr>
          <p:cNvPr id="43" name="Text Placeholder 42"/>
          <p:cNvSpPr>
            <a:spLocks noGrp="1"/>
          </p:cNvSpPr>
          <p:nvPr>
            <p:ph type="body" sz="quarter" idx="17"/>
          </p:nvPr>
        </p:nvSpPr>
        <p:spPr/>
        <p:txBody>
          <a:bodyPr/>
          <a:lstStyle/>
          <a:p>
            <a:r>
              <a:rPr lang="en-US" dirty="0"/>
              <a:t>Abernathy, Roeder, Boyd &amp; Hullett, P.C.</a:t>
            </a:r>
            <a:endParaRPr lang="uk-UA" dirty="0"/>
          </a:p>
        </p:txBody>
      </p:sp>
      <p:sp>
        <p:nvSpPr>
          <p:cNvPr id="17" name="Content Placeholder 45"/>
          <p:cNvSpPr txBox="1">
            <a:spLocks/>
          </p:cNvSpPr>
          <p:nvPr/>
        </p:nvSpPr>
        <p:spPr>
          <a:xfrm>
            <a:off x="468313" y="1059582"/>
            <a:ext cx="8207375" cy="3036293"/>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05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en-US" sz="2000" dirty="0">
                <a:solidFill>
                  <a:srgbClr val="1B5A41"/>
                </a:solidFill>
              </a:rPr>
              <a:t>In a postsecondary institution, the decision-maker needs to objectively evaluate the evidence and reach a conclusion regarding the sexual harassment claims.</a:t>
            </a:r>
          </a:p>
          <a:p>
            <a:pPr algn="just"/>
            <a:r>
              <a:rPr lang="en-US" sz="1800" dirty="0">
                <a:solidFill>
                  <a:srgbClr val="1B5A41"/>
                </a:solidFill>
              </a:rPr>
              <a:t>The Decision Maker </a:t>
            </a:r>
            <a:r>
              <a:rPr lang="en-US" sz="1800" b="1" u="sng" dirty="0">
                <a:solidFill>
                  <a:srgbClr val="1B5A41"/>
                </a:solidFill>
              </a:rPr>
              <a:t>cannot</a:t>
            </a:r>
            <a:r>
              <a:rPr lang="en-US" sz="1800" dirty="0">
                <a:solidFill>
                  <a:srgbClr val="1B5A41"/>
                </a:solidFill>
              </a:rPr>
              <a:t> be the same person who conducted the investigation and cannot be the same as the Title IX Coordinator.    </a:t>
            </a:r>
          </a:p>
          <a:p>
            <a:pPr algn="just"/>
            <a:r>
              <a:rPr lang="en-US" sz="1800" dirty="0">
                <a:solidFill>
                  <a:srgbClr val="1B5A41"/>
                </a:solidFill>
              </a:rPr>
              <a:t>Decision Makers must be free from conflicts of interests or bias for or against either party.</a:t>
            </a:r>
          </a:p>
          <a:p>
            <a:pPr algn="just"/>
            <a:r>
              <a:rPr lang="en-US" sz="1800" dirty="0">
                <a:solidFill>
                  <a:srgbClr val="1B5A41"/>
                </a:solidFill>
              </a:rPr>
              <a:t>Decision Makers must receive special training on how to be impartial and how to determine what evidence is relevant.</a:t>
            </a:r>
          </a:p>
          <a:p>
            <a:pPr algn="just"/>
            <a:r>
              <a:rPr lang="en-US" sz="1800" dirty="0">
                <a:solidFill>
                  <a:srgbClr val="1B5A41"/>
                </a:solidFill>
              </a:rPr>
              <a:t>The Decision Maker must issue a written decision.</a:t>
            </a:r>
          </a:p>
        </p:txBody>
      </p:sp>
    </p:spTree>
    <p:extLst>
      <p:ext uri="{BB962C8B-B14F-4D97-AF65-F5344CB8AC3E}">
        <p14:creationId xmlns:p14="http://schemas.microsoft.com/office/powerpoint/2010/main" val="359302445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left)">
                                      <p:cBhvr>
                                        <p:cTn id="7" dur="500"/>
                                        <p:tgtEl>
                                          <p:spTgt spid="3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fade">
                                      <p:cBhvr>
                                        <p:cTn id="11" dur="500"/>
                                        <p:tgtEl>
                                          <p:spTgt spid="4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43" grpId="0"/>
      <p:bldP spid="1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a:t>Title IX Flow Chart</a:t>
            </a:r>
          </a:p>
        </p:txBody>
      </p:sp>
      <p:sp>
        <p:nvSpPr>
          <p:cNvPr id="3" name="Text Placeholder 2"/>
          <p:cNvSpPr>
            <a:spLocks noGrp="1"/>
          </p:cNvSpPr>
          <p:nvPr>
            <p:ph type="body" sz="quarter" idx="17"/>
          </p:nvPr>
        </p:nvSpPr>
        <p:spPr/>
        <p:txBody>
          <a:bodyPr/>
          <a:lstStyle/>
          <a:p>
            <a:r>
              <a:rPr lang="en-US" dirty="0"/>
              <a:t>Abernathy, Roeder, Boyd &amp; Hullett, P.C.</a:t>
            </a:r>
          </a:p>
        </p:txBody>
      </p:sp>
      <p:graphicFrame>
        <p:nvGraphicFramePr>
          <p:cNvPr id="4" name="Diagram 3"/>
          <p:cNvGraphicFramePr/>
          <p:nvPr>
            <p:extLst>
              <p:ext uri="{D42A27DB-BD31-4B8C-83A1-F6EECF244321}">
                <p14:modId xmlns:p14="http://schemas.microsoft.com/office/powerpoint/2010/main" val="800173025"/>
              </p:ext>
            </p:extLst>
          </p:nvPr>
        </p:nvGraphicFramePr>
        <p:xfrm>
          <a:off x="473776" y="1131590"/>
          <a:ext cx="8201912" cy="35441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Oval 4"/>
          <p:cNvSpPr/>
          <p:nvPr/>
        </p:nvSpPr>
        <p:spPr>
          <a:xfrm>
            <a:off x="2627784" y="3615135"/>
            <a:ext cx="1944215" cy="1152128"/>
          </a:xfrm>
          <a:prstGeom prst="ellipse">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560886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34"/>
          <p:cNvSpPr>
            <a:spLocks noGrp="1"/>
          </p:cNvSpPr>
          <p:nvPr>
            <p:ph type="title"/>
          </p:nvPr>
        </p:nvSpPr>
        <p:spPr/>
        <p:txBody>
          <a:bodyPr>
            <a:normAutofit/>
          </a:bodyPr>
          <a:lstStyle/>
          <a:p>
            <a:r>
              <a:rPr lang="en-US" sz="2400" dirty="0"/>
              <a:t>Compliance Date</a:t>
            </a:r>
            <a:endParaRPr lang="uk-UA" sz="2400" b="1" dirty="0"/>
          </a:p>
        </p:txBody>
      </p:sp>
      <p:sp>
        <p:nvSpPr>
          <p:cNvPr id="40" name="Slide Number Placeholder 39"/>
          <p:cNvSpPr>
            <a:spLocks noGrp="1"/>
          </p:cNvSpPr>
          <p:nvPr>
            <p:ph type="sldNum" sz="quarter" idx="16"/>
          </p:nvPr>
        </p:nvSpPr>
        <p:spPr/>
        <p:txBody>
          <a:bodyPr/>
          <a:lstStyle/>
          <a:p>
            <a:fld id="{5A12E19C-F0D7-470F-8E3A-FEF858791E3B}" type="slidenum">
              <a:rPr lang="uk-UA" smtClean="0"/>
              <a:pPr/>
              <a:t>5</a:t>
            </a:fld>
            <a:endParaRPr lang="uk-UA"/>
          </a:p>
        </p:txBody>
      </p:sp>
      <p:sp>
        <p:nvSpPr>
          <p:cNvPr id="43" name="Text Placeholder 42"/>
          <p:cNvSpPr>
            <a:spLocks noGrp="1"/>
          </p:cNvSpPr>
          <p:nvPr>
            <p:ph type="body" sz="quarter" idx="17"/>
          </p:nvPr>
        </p:nvSpPr>
        <p:spPr/>
        <p:txBody>
          <a:bodyPr/>
          <a:lstStyle/>
          <a:p>
            <a:r>
              <a:rPr lang="en-US" dirty="0"/>
              <a:t>Abernathy, Roeder, Boyd &amp; Hullett, P.C.</a:t>
            </a:r>
            <a:endParaRPr lang="uk-UA" dirty="0"/>
          </a:p>
        </p:txBody>
      </p:sp>
      <p:pic>
        <p:nvPicPr>
          <p:cNvPr id="10" name="Picture 2" descr="August 14, 2020 Calendar with Holidays &amp; Count Down - US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592" y="920788"/>
            <a:ext cx="6984777" cy="36831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05524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left)">
                                      <p:cBhvr>
                                        <p:cTn id="7" dur="500"/>
                                        <p:tgtEl>
                                          <p:spTgt spid="3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fade">
                                      <p:cBhvr>
                                        <p:cTn id="11"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4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34"/>
          <p:cNvSpPr>
            <a:spLocks noGrp="1"/>
          </p:cNvSpPr>
          <p:nvPr>
            <p:ph type="title"/>
          </p:nvPr>
        </p:nvSpPr>
        <p:spPr/>
        <p:txBody>
          <a:bodyPr>
            <a:normAutofit/>
          </a:bodyPr>
          <a:lstStyle/>
          <a:p>
            <a:r>
              <a:rPr lang="en-US" sz="2400" dirty="0"/>
              <a:t>Presentation Agenda</a:t>
            </a:r>
            <a:endParaRPr lang="uk-UA" sz="2400" b="1" dirty="0"/>
          </a:p>
        </p:txBody>
      </p:sp>
      <p:sp>
        <p:nvSpPr>
          <p:cNvPr id="40" name="Slide Number Placeholder 39"/>
          <p:cNvSpPr>
            <a:spLocks noGrp="1"/>
          </p:cNvSpPr>
          <p:nvPr>
            <p:ph type="sldNum" sz="quarter" idx="16"/>
          </p:nvPr>
        </p:nvSpPr>
        <p:spPr/>
        <p:txBody>
          <a:bodyPr/>
          <a:lstStyle/>
          <a:p>
            <a:fld id="{5A12E19C-F0D7-470F-8E3A-FEF858791E3B}" type="slidenum">
              <a:rPr lang="uk-UA" smtClean="0"/>
              <a:pPr/>
              <a:t>6</a:t>
            </a:fld>
            <a:endParaRPr lang="uk-UA"/>
          </a:p>
        </p:txBody>
      </p:sp>
      <p:sp>
        <p:nvSpPr>
          <p:cNvPr id="43" name="Text Placeholder 42"/>
          <p:cNvSpPr>
            <a:spLocks noGrp="1"/>
          </p:cNvSpPr>
          <p:nvPr>
            <p:ph type="body" sz="quarter" idx="17"/>
          </p:nvPr>
        </p:nvSpPr>
        <p:spPr/>
        <p:txBody>
          <a:bodyPr/>
          <a:lstStyle/>
          <a:p>
            <a:r>
              <a:rPr lang="en-US" dirty="0"/>
              <a:t>Abernathy, Roeder, Boyd &amp; Hullett, P.C.</a:t>
            </a:r>
            <a:endParaRPr lang="uk-UA" dirty="0"/>
          </a:p>
        </p:txBody>
      </p:sp>
      <p:sp>
        <p:nvSpPr>
          <p:cNvPr id="17" name="Content Placeholder 45"/>
          <p:cNvSpPr txBox="1">
            <a:spLocks/>
          </p:cNvSpPr>
          <p:nvPr/>
        </p:nvSpPr>
        <p:spPr>
          <a:xfrm>
            <a:off x="36266" y="1304529"/>
            <a:ext cx="8928222" cy="2902624"/>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05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gn="ctr">
              <a:buNone/>
            </a:pPr>
            <a:r>
              <a:rPr lang="en-US" sz="1800" dirty="0">
                <a:solidFill>
                  <a:srgbClr val="1B5A41"/>
                </a:solidFill>
              </a:rPr>
              <a:t>Definitions</a:t>
            </a:r>
          </a:p>
          <a:p>
            <a:pPr marL="457200" lvl="1" indent="0" algn="ctr">
              <a:buNone/>
            </a:pPr>
            <a:r>
              <a:rPr lang="en-US" sz="1800" dirty="0">
                <a:solidFill>
                  <a:srgbClr val="1B5A41"/>
                </a:solidFill>
              </a:rPr>
              <a:t>Role of a Decision Maker</a:t>
            </a:r>
          </a:p>
          <a:p>
            <a:pPr marL="457200" lvl="1" indent="0" algn="ctr">
              <a:buNone/>
            </a:pPr>
            <a:r>
              <a:rPr lang="en-US" sz="1800" dirty="0">
                <a:solidFill>
                  <a:srgbClr val="1B5A41"/>
                </a:solidFill>
              </a:rPr>
              <a:t>Jurisdiction</a:t>
            </a:r>
          </a:p>
          <a:p>
            <a:pPr marL="457200" lvl="1" indent="0" algn="ctr">
              <a:buNone/>
            </a:pPr>
            <a:r>
              <a:rPr lang="en-US" sz="1800" dirty="0">
                <a:solidFill>
                  <a:srgbClr val="1B5A41"/>
                </a:solidFill>
              </a:rPr>
              <a:t>Impartiality</a:t>
            </a:r>
          </a:p>
          <a:p>
            <a:pPr marL="457200" lvl="1" indent="0" algn="ctr">
              <a:buNone/>
            </a:pPr>
            <a:r>
              <a:rPr lang="en-US" sz="1800" dirty="0">
                <a:solidFill>
                  <a:srgbClr val="1B5A41"/>
                </a:solidFill>
              </a:rPr>
              <a:t>Avoiding Bias</a:t>
            </a:r>
          </a:p>
          <a:p>
            <a:pPr marL="457200" lvl="1" indent="0" algn="ctr">
              <a:buNone/>
            </a:pPr>
            <a:r>
              <a:rPr lang="en-US" sz="1800" dirty="0">
                <a:solidFill>
                  <a:srgbClr val="1B5A41"/>
                </a:solidFill>
              </a:rPr>
              <a:t>Conflict of Interest</a:t>
            </a:r>
          </a:p>
          <a:p>
            <a:pPr marL="457200" lvl="1" indent="0" algn="ctr">
              <a:buNone/>
            </a:pPr>
            <a:r>
              <a:rPr lang="en-US" sz="1800" dirty="0">
                <a:solidFill>
                  <a:srgbClr val="1B5A41"/>
                </a:solidFill>
              </a:rPr>
              <a:t>Relevancy</a:t>
            </a:r>
          </a:p>
          <a:p>
            <a:pPr marL="457200" lvl="1" indent="0" algn="ctr">
              <a:buNone/>
            </a:pPr>
            <a:r>
              <a:rPr lang="en-US" sz="1800" dirty="0">
                <a:solidFill>
                  <a:srgbClr val="1B5A41"/>
                </a:solidFill>
              </a:rPr>
              <a:t>Evaluating Evidence</a:t>
            </a:r>
          </a:p>
          <a:p>
            <a:pPr marL="457200" lvl="1" indent="0" algn="ctr">
              <a:buNone/>
            </a:pPr>
            <a:r>
              <a:rPr lang="en-US" sz="1800" dirty="0">
                <a:solidFill>
                  <a:srgbClr val="1B5A41"/>
                </a:solidFill>
              </a:rPr>
              <a:t>Hearings</a:t>
            </a:r>
          </a:p>
          <a:p>
            <a:pPr marL="457200" lvl="1" indent="0" algn="ctr">
              <a:buNone/>
            </a:pPr>
            <a:r>
              <a:rPr lang="en-US" sz="1800" dirty="0">
                <a:solidFill>
                  <a:srgbClr val="1B5A41"/>
                </a:solidFill>
              </a:rPr>
              <a:t>Written Decisions</a:t>
            </a:r>
          </a:p>
          <a:p>
            <a:pPr marL="457200" lvl="1" indent="0" algn="ctr">
              <a:buNone/>
            </a:pPr>
            <a:endParaRPr lang="en-US" sz="1800" dirty="0">
              <a:solidFill>
                <a:srgbClr val="1B5A41"/>
              </a:solidFill>
            </a:endParaRPr>
          </a:p>
        </p:txBody>
      </p:sp>
      <p:sp>
        <p:nvSpPr>
          <p:cNvPr id="21" name="Content Placeholder 45"/>
          <p:cNvSpPr txBox="1">
            <a:spLocks/>
          </p:cNvSpPr>
          <p:nvPr/>
        </p:nvSpPr>
        <p:spPr>
          <a:xfrm>
            <a:off x="5220072" y="1685251"/>
            <a:ext cx="5183806" cy="2902624"/>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05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endParaRPr lang="en-US" sz="1800" dirty="0">
              <a:solidFill>
                <a:srgbClr val="1B5A41"/>
              </a:solidFill>
            </a:endParaRPr>
          </a:p>
        </p:txBody>
      </p:sp>
    </p:spTree>
    <p:extLst>
      <p:ext uri="{BB962C8B-B14F-4D97-AF65-F5344CB8AC3E}">
        <p14:creationId xmlns:p14="http://schemas.microsoft.com/office/powerpoint/2010/main" val="259475144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left)">
                                      <p:cBhvr>
                                        <p:cTn id="7" dur="500"/>
                                        <p:tgtEl>
                                          <p:spTgt spid="3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fade">
                                      <p:cBhvr>
                                        <p:cTn id="11" dur="500"/>
                                        <p:tgtEl>
                                          <p:spTgt spid="4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par>
                          <p:cTn id="16" fill="hold">
                            <p:stCondLst>
                              <p:cond delay="1500"/>
                            </p:stCondLst>
                            <p:childTnLst>
                              <p:par>
                                <p:cTn id="17" presetID="10" presetClass="entr" presetSubtype="0" fill="hold" grpId="0" nodeType="afterEffect" nodePh="1">
                                  <p:stCondLst>
                                    <p:cond delay="0"/>
                                  </p:stCondLst>
                                  <p:endCondLst>
                                    <p:cond evt="begin" delay="0">
                                      <p:tn val="17"/>
                                    </p:cond>
                                  </p:endCondLst>
                                  <p:childTnLst>
                                    <p:set>
                                      <p:cBhvr>
                                        <p:cTn id="18" dur="1" fill="hold">
                                          <p:stCondLst>
                                            <p:cond delay="0"/>
                                          </p:stCondLst>
                                        </p:cTn>
                                        <p:tgtEl>
                                          <p:spTgt spid="21"/>
                                        </p:tgtEl>
                                        <p:attrNameLst>
                                          <p:attrName>style.visibility</p:attrName>
                                        </p:attrNameLst>
                                      </p:cBhvr>
                                      <p:to>
                                        <p:strVal val="visible"/>
                                      </p:to>
                                    </p:set>
                                    <p:animEffect transition="in" filter="fade">
                                      <p:cBhvr>
                                        <p:cTn id="1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43" grpId="0"/>
      <p:bldP spid="17" grpId="0"/>
      <p:bldP spid="2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Terminology</a:t>
            </a:r>
          </a:p>
        </p:txBody>
      </p:sp>
      <p:sp>
        <p:nvSpPr>
          <p:cNvPr id="6" name="Content Placeholder 5"/>
          <p:cNvSpPr>
            <a:spLocks noGrp="1"/>
          </p:cNvSpPr>
          <p:nvPr>
            <p:ph idx="1"/>
          </p:nvPr>
        </p:nvSpPr>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pPr marL="0" indent="0" algn="ctr">
              <a:buNone/>
            </a:pPr>
            <a:r>
              <a:rPr lang="en-US" sz="1600" dirty="0">
                <a:solidFill>
                  <a:srgbClr val="238D44"/>
                </a:solidFill>
              </a:rPr>
              <a:t>A parent may act on behalf of a minor student who is a complainant or respondent.</a:t>
            </a:r>
          </a:p>
          <a:p>
            <a:pPr marL="0" indent="0" algn="ctr">
              <a:buNone/>
            </a:pPr>
            <a:endParaRPr lang="en-US" dirty="0"/>
          </a:p>
        </p:txBody>
      </p:sp>
      <p:sp>
        <p:nvSpPr>
          <p:cNvPr id="3" name="Text Placeholder 2"/>
          <p:cNvSpPr>
            <a:spLocks noGrp="1"/>
          </p:cNvSpPr>
          <p:nvPr>
            <p:ph type="body" sz="quarter" idx="17"/>
          </p:nvPr>
        </p:nvSpPr>
        <p:spPr/>
        <p:txBody>
          <a:bodyPr/>
          <a:lstStyle/>
          <a:p>
            <a:r>
              <a:rPr lang="en-US" dirty="0"/>
              <a:t>Abernathy, Roeder, Boyd &amp; Hullett, P.C</a:t>
            </a:r>
          </a:p>
        </p:txBody>
      </p:sp>
      <p:graphicFrame>
        <p:nvGraphicFramePr>
          <p:cNvPr id="4" name="Table 3"/>
          <p:cNvGraphicFramePr>
            <a:graphicFrameLocks noGrp="1"/>
          </p:cNvGraphicFramePr>
          <p:nvPr>
            <p:extLst>
              <p:ext uri="{D42A27DB-BD31-4B8C-83A1-F6EECF244321}">
                <p14:modId xmlns:p14="http://schemas.microsoft.com/office/powerpoint/2010/main" val="3841025536"/>
              </p:ext>
            </p:extLst>
          </p:nvPr>
        </p:nvGraphicFramePr>
        <p:xfrm>
          <a:off x="1187624" y="1635646"/>
          <a:ext cx="6096000" cy="1620768"/>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tblGrid>
              <a:tr h="432048">
                <a:tc gridSpan="2">
                  <a:txBody>
                    <a:bodyPr/>
                    <a:lstStyle/>
                    <a:p>
                      <a:pPr algn="ctr"/>
                      <a:r>
                        <a:rPr lang="en-US" baseline="0" dirty="0">
                          <a:solidFill>
                            <a:schemeClr val="bg1"/>
                          </a:solidFill>
                        </a:rPr>
                        <a:t>Terminology</a:t>
                      </a:r>
                      <a:endParaRPr lang="en-US" dirty="0">
                        <a:solidFill>
                          <a:schemeClr val="bg1"/>
                        </a:solidFill>
                      </a:endParaRPr>
                    </a:p>
                  </a:txBody>
                  <a:tcPr>
                    <a:solidFill>
                      <a:srgbClr val="175B41"/>
                    </a:solidFill>
                  </a:tcPr>
                </a:tc>
                <a:tc hMerge="1">
                  <a:txBody>
                    <a:bodyPr/>
                    <a:lstStyle/>
                    <a:p>
                      <a:endParaRPr lang="en-US" dirty="0"/>
                    </a:p>
                  </a:txBody>
                  <a:tcPr>
                    <a:solidFill>
                      <a:srgbClr val="175B41"/>
                    </a:solidFill>
                  </a:tcPr>
                </a:tc>
                <a:extLst>
                  <a:ext uri="{0D108BD9-81ED-4DB2-BD59-A6C34878D82A}">
                    <a16:rowId xmlns:a16="http://schemas.microsoft.com/office/drawing/2014/main" val="10000"/>
                  </a:ext>
                </a:extLst>
              </a:tr>
              <a:tr h="104411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i="1" dirty="0">
                          <a:solidFill>
                            <a:schemeClr val="bg1"/>
                          </a:solidFill>
                        </a:rPr>
                        <a:t>Complainant:</a:t>
                      </a:r>
                      <a:r>
                        <a:rPr lang="en-US" i="1" baseline="0" dirty="0">
                          <a:solidFill>
                            <a:schemeClr val="bg1"/>
                          </a:solidFill>
                        </a:rPr>
                        <a:t> </a:t>
                      </a:r>
                      <a:r>
                        <a:rPr lang="en-US" i="0" baseline="0" dirty="0">
                          <a:solidFill>
                            <a:schemeClr val="bg1"/>
                          </a:solidFill>
                        </a:rPr>
                        <a:t>Person alleged to be the victim of sexual harassment.</a:t>
                      </a:r>
                      <a:endParaRPr lang="en-US" i="1" dirty="0">
                        <a:solidFill>
                          <a:schemeClr val="bg1"/>
                        </a:solidFill>
                      </a:endParaRPr>
                    </a:p>
                    <a:p>
                      <a:pPr algn="ctr"/>
                      <a:endParaRPr lang="en-US" dirty="0"/>
                    </a:p>
                  </a:txBody>
                  <a:tcPr>
                    <a:solidFill>
                      <a:srgbClr val="238D4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i="1" dirty="0">
                          <a:solidFill>
                            <a:schemeClr val="bg1"/>
                          </a:solidFill>
                        </a:rPr>
                        <a:t>Respondent: </a:t>
                      </a:r>
                      <a:r>
                        <a:rPr lang="en-US" i="0" dirty="0">
                          <a:solidFill>
                            <a:schemeClr val="bg1"/>
                          </a:solidFill>
                        </a:rPr>
                        <a:t>Person alleged to be the perpetrator</a:t>
                      </a:r>
                      <a:r>
                        <a:rPr lang="en-US" i="0" baseline="0" dirty="0">
                          <a:solidFill>
                            <a:schemeClr val="bg1"/>
                          </a:solidFill>
                        </a:rPr>
                        <a:t> of sexual harassment.</a:t>
                      </a:r>
                      <a:endParaRPr lang="en-US" i="0" dirty="0">
                        <a:solidFill>
                          <a:schemeClr val="bg1"/>
                        </a:solidFill>
                      </a:endParaRPr>
                    </a:p>
                    <a:p>
                      <a:pPr algn="ctr"/>
                      <a:endParaRPr lang="en-US" dirty="0"/>
                    </a:p>
                  </a:txBody>
                  <a:tcPr>
                    <a:solidFill>
                      <a:srgbClr val="238D44"/>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5739363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5410944" cy="612887"/>
          </a:xfrm>
        </p:spPr>
        <p:txBody>
          <a:bodyPr>
            <a:noAutofit/>
          </a:bodyPr>
          <a:lstStyle/>
          <a:p>
            <a:r>
              <a:rPr lang="en-US" sz="2800" dirty="0"/>
              <a:t>Definition – Sexual Harassment</a:t>
            </a:r>
          </a:p>
        </p:txBody>
      </p:sp>
      <p:graphicFrame>
        <p:nvGraphicFramePr>
          <p:cNvPr id="6" name="Diagram 5"/>
          <p:cNvGraphicFramePr/>
          <p:nvPr>
            <p:extLst>
              <p:ext uri="{D42A27DB-BD31-4B8C-83A1-F6EECF244321}">
                <p14:modId xmlns:p14="http://schemas.microsoft.com/office/powerpoint/2010/main" val="2274885945"/>
              </p:ext>
            </p:extLst>
          </p:nvPr>
        </p:nvGraphicFramePr>
        <p:xfrm>
          <a:off x="1547664" y="1079500"/>
          <a:ext cx="5976664" cy="39405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 Placeholder 42"/>
          <p:cNvSpPr>
            <a:spLocks noGrp="1"/>
          </p:cNvSpPr>
          <p:nvPr>
            <p:ph type="body" sz="quarter" idx="17"/>
          </p:nvPr>
        </p:nvSpPr>
        <p:spPr/>
        <p:txBody>
          <a:bodyPr/>
          <a:lstStyle/>
          <a:p>
            <a:r>
              <a:rPr lang="en-US" dirty="0"/>
              <a:t>Abernathy, Roeder, Boyd &amp; Hullett, P.C.</a:t>
            </a:r>
            <a:endParaRPr lang="uk-UA" dirty="0"/>
          </a:p>
        </p:txBody>
      </p:sp>
    </p:spTree>
    <p:extLst>
      <p:ext uri="{BB962C8B-B14F-4D97-AF65-F5344CB8AC3E}">
        <p14:creationId xmlns:p14="http://schemas.microsoft.com/office/powerpoint/2010/main" val="1640351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Role of a Decision Maker</a:t>
            </a:r>
          </a:p>
        </p:txBody>
      </p:sp>
      <p:sp>
        <p:nvSpPr>
          <p:cNvPr id="5" name="Content Placeholder 4"/>
          <p:cNvSpPr>
            <a:spLocks noGrp="1"/>
          </p:cNvSpPr>
          <p:nvPr>
            <p:ph idx="1"/>
          </p:nvPr>
        </p:nvSpPr>
        <p:spPr/>
        <p:txBody>
          <a:bodyPr>
            <a:normAutofit/>
          </a:bodyPr>
          <a:lstStyle/>
          <a:p>
            <a:pPr algn="just"/>
            <a:r>
              <a:rPr lang="en-US" sz="2400" dirty="0">
                <a:solidFill>
                  <a:srgbClr val="175B41"/>
                </a:solidFill>
              </a:rPr>
              <a:t>Decision Makers must adjudicate grievance proceedings involving sexual harassment. Their duties include:</a:t>
            </a:r>
          </a:p>
          <a:p>
            <a:pPr lvl="1"/>
            <a:r>
              <a:rPr lang="en-US" sz="2000" dirty="0">
                <a:solidFill>
                  <a:srgbClr val="175B41"/>
                </a:solidFill>
              </a:rPr>
              <a:t>Evaluate evidence;</a:t>
            </a:r>
          </a:p>
          <a:p>
            <a:pPr lvl="1"/>
            <a:r>
              <a:rPr lang="en-US" sz="2000" dirty="0">
                <a:solidFill>
                  <a:srgbClr val="175B41"/>
                </a:solidFill>
              </a:rPr>
              <a:t>Decide if evidence is relevant;</a:t>
            </a:r>
          </a:p>
          <a:p>
            <a:pPr lvl="1"/>
            <a:r>
              <a:rPr lang="en-US" sz="2000" dirty="0">
                <a:solidFill>
                  <a:srgbClr val="175B41"/>
                </a:solidFill>
              </a:rPr>
              <a:t>Reach conclusions regarding whether or not the respondent is responsible;</a:t>
            </a:r>
          </a:p>
          <a:p>
            <a:pPr lvl="1"/>
            <a:r>
              <a:rPr lang="en-US" sz="2000" dirty="0">
                <a:solidFill>
                  <a:srgbClr val="175B41"/>
                </a:solidFill>
              </a:rPr>
              <a:t>Determine if any remedies need to be offered;</a:t>
            </a:r>
          </a:p>
          <a:p>
            <a:pPr lvl="1"/>
            <a:r>
              <a:rPr lang="en-US" sz="2000" dirty="0">
                <a:solidFill>
                  <a:srgbClr val="175B41"/>
                </a:solidFill>
              </a:rPr>
              <a:t>Determine if any disciplinary actions are necessary; and</a:t>
            </a:r>
          </a:p>
          <a:p>
            <a:pPr lvl="1"/>
            <a:r>
              <a:rPr lang="en-US" sz="2000" dirty="0">
                <a:solidFill>
                  <a:srgbClr val="175B41"/>
                </a:solidFill>
              </a:rPr>
              <a:t>Write decisions.</a:t>
            </a:r>
          </a:p>
          <a:p>
            <a:pPr lvl="1"/>
            <a:endParaRPr lang="en-US" dirty="0"/>
          </a:p>
          <a:p>
            <a:endParaRPr lang="en-US" dirty="0"/>
          </a:p>
          <a:p>
            <a:endParaRPr lang="en-US" dirty="0"/>
          </a:p>
        </p:txBody>
      </p:sp>
      <p:sp>
        <p:nvSpPr>
          <p:cNvPr id="6" name="Text Placeholder 5"/>
          <p:cNvSpPr>
            <a:spLocks noGrp="1"/>
          </p:cNvSpPr>
          <p:nvPr>
            <p:ph type="body" sz="quarter" idx="17"/>
          </p:nvPr>
        </p:nvSpPr>
        <p:spPr/>
        <p:txBody>
          <a:bodyPr>
            <a:normAutofit fontScale="92500" lnSpcReduction="20000"/>
          </a:bodyPr>
          <a:lstStyle/>
          <a:p>
            <a:endParaRPr lang="en-US" dirty="0"/>
          </a:p>
          <a:p>
            <a:r>
              <a:rPr lang="en-US" sz="1100" dirty="0"/>
              <a:t>Abernathy, Roeder, Boyd &amp; Hullett, P.C.</a:t>
            </a:r>
            <a:endParaRPr lang="uk-UA" sz="1100" dirty="0"/>
          </a:p>
          <a:p>
            <a:endParaRPr lang="en-US" dirty="0"/>
          </a:p>
        </p:txBody>
      </p:sp>
    </p:spTree>
    <p:extLst>
      <p:ext uri="{BB962C8B-B14F-4D97-AF65-F5344CB8AC3E}">
        <p14:creationId xmlns:p14="http://schemas.microsoft.com/office/powerpoint/2010/main" val="25983710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34"/>
          <p:cNvSpPr>
            <a:spLocks noGrp="1"/>
          </p:cNvSpPr>
          <p:nvPr>
            <p:ph type="title"/>
          </p:nvPr>
        </p:nvSpPr>
        <p:spPr/>
        <p:txBody>
          <a:bodyPr>
            <a:normAutofit/>
          </a:bodyPr>
          <a:lstStyle/>
          <a:p>
            <a:r>
              <a:rPr lang="en-US" sz="2400" dirty="0"/>
              <a:t>Jurisdiction</a:t>
            </a:r>
            <a:endParaRPr lang="uk-UA" sz="2400" b="1" dirty="0"/>
          </a:p>
        </p:txBody>
      </p:sp>
      <p:sp>
        <p:nvSpPr>
          <p:cNvPr id="39" name="Footer Placeholder 38"/>
          <p:cNvSpPr>
            <a:spLocks noGrp="1"/>
          </p:cNvSpPr>
          <p:nvPr>
            <p:ph type="ftr" sz="quarter" idx="15"/>
          </p:nvPr>
        </p:nvSpPr>
        <p:spPr/>
        <p:txBody>
          <a:bodyPr/>
          <a:lstStyle/>
          <a:p>
            <a:r>
              <a:rPr lang="en-US" dirty="0"/>
              <a:t>www.abernathy-law.com</a:t>
            </a:r>
            <a:endParaRPr lang="uk-UA" dirty="0"/>
          </a:p>
        </p:txBody>
      </p:sp>
      <p:sp>
        <p:nvSpPr>
          <p:cNvPr id="40" name="Slide Number Placeholder 39"/>
          <p:cNvSpPr>
            <a:spLocks noGrp="1"/>
          </p:cNvSpPr>
          <p:nvPr>
            <p:ph type="sldNum" sz="quarter" idx="16"/>
          </p:nvPr>
        </p:nvSpPr>
        <p:spPr/>
        <p:txBody>
          <a:bodyPr/>
          <a:lstStyle/>
          <a:p>
            <a:fld id="{5A12E19C-F0D7-470F-8E3A-FEF858791E3B}" type="slidenum">
              <a:rPr lang="uk-UA" smtClean="0"/>
              <a:pPr/>
              <a:t>10</a:t>
            </a:fld>
            <a:endParaRPr lang="uk-UA"/>
          </a:p>
        </p:txBody>
      </p:sp>
      <p:sp>
        <p:nvSpPr>
          <p:cNvPr id="43" name="Text Placeholder 42"/>
          <p:cNvSpPr>
            <a:spLocks noGrp="1"/>
          </p:cNvSpPr>
          <p:nvPr>
            <p:ph type="body" sz="quarter" idx="17"/>
          </p:nvPr>
        </p:nvSpPr>
        <p:spPr/>
        <p:txBody>
          <a:bodyPr/>
          <a:lstStyle/>
          <a:p>
            <a:r>
              <a:rPr lang="en-US" dirty="0"/>
              <a:t>Abernathy, Roeder, Boyd &amp; Hullett, P.C.</a:t>
            </a:r>
            <a:endParaRPr lang="uk-UA" dirty="0"/>
          </a:p>
        </p:txBody>
      </p:sp>
      <p:sp>
        <p:nvSpPr>
          <p:cNvPr id="17" name="Content Placeholder 45"/>
          <p:cNvSpPr txBox="1">
            <a:spLocks/>
          </p:cNvSpPr>
          <p:nvPr/>
        </p:nvSpPr>
        <p:spPr>
          <a:xfrm>
            <a:off x="468313" y="1059583"/>
            <a:ext cx="8207375" cy="3661962"/>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05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lgn="just">
              <a:buFont typeface="Arial" panose="020B0604020202020204" pitchFamily="34" charset="0"/>
              <a:buChar char="•"/>
            </a:pPr>
            <a:r>
              <a:rPr lang="en-US" sz="2400" dirty="0">
                <a:solidFill>
                  <a:srgbClr val="1B5A41"/>
                </a:solidFill>
              </a:rPr>
              <a:t>The Decision Makers have jurisdiction over Title IX claims that are within the </a:t>
            </a:r>
            <a:r>
              <a:rPr lang="en-US" sz="2400" b="1" dirty="0">
                <a:solidFill>
                  <a:srgbClr val="1B5A41"/>
                </a:solidFill>
              </a:rPr>
              <a:t>“Education program or activity” </a:t>
            </a:r>
            <a:r>
              <a:rPr lang="en-US" sz="2400" dirty="0">
                <a:solidFill>
                  <a:srgbClr val="1B5A41"/>
                </a:solidFill>
              </a:rPr>
              <a:t>of the College. This</a:t>
            </a:r>
            <a:r>
              <a:rPr lang="en-US" sz="2400" b="1" dirty="0">
                <a:solidFill>
                  <a:srgbClr val="1B5A41"/>
                </a:solidFill>
              </a:rPr>
              <a:t> </a:t>
            </a:r>
            <a:r>
              <a:rPr lang="en-US" sz="2400" dirty="0">
                <a:solidFill>
                  <a:srgbClr val="1B5A41"/>
                </a:solidFill>
              </a:rPr>
              <a:t>includes situations over which the College exercises substantial control.</a:t>
            </a:r>
          </a:p>
          <a:p>
            <a:pPr lvl="1" algn="just">
              <a:buFont typeface="Arial" panose="020B0604020202020204" pitchFamily="34" charset="0"/>
              <a:buChar char="•"/>
            </a:pPr>
            <a:r>
              <a:rPr lang="en-US" sz="2400" dirty="0">
                <a:solidFill>
                  <a:srgbClr val="1B5A41"/>
                </a:solidFill>
              </a:rPr>
              <a:t>Substantial control over activities includes field trips, academic conferences, or other school-sponsored travel. Substantial control also applies to College-owned buildings.</a:t>
            </a:r>
          </a:p>
        </p:txBody>
      </p:sp>
    </p:spTree>
    <p:extLst>
      <p:ext uri="{BB962C8B-B14F-4D97-AF65-F5344CB8AC3E}">
        <p14:creationId xmlns:p14="http://schemas.microsoft.com/office/powerpoint/2010/main" val="1804326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left)">
                                      <p:cBhvr>
                                        <p:cTn id="7" dur="500"/>
                                        <p:tgtEl>
                                          <p:spTgt spid="3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fade">
                                      <p:cBhvr>
                                        <p:cTn id="11" dur="500"/>
                                        <p:tgtEl>
                                          <p:spTgt spid="4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43" grpId="0"/>
      <p:bldP spid="1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Impartiality	</a:t>
            </a:r>
          </a:p>
        </p:txBody>
      </p:sp>
      <p:sp>
        <p:nvSpPr>
          <p:cNvPr id="3" name="Text Placeholder 2"/>
          <p:cNvSpPr>
            <a:spLocks noGrp="1"/>
          </p:cNvSpPr>
          <p:nvPr>
            <p:ph type="body" sz="quarter" idx="17"/>
          </p:nvPr>
        </p:nvSpPr>
        <p:spPr/>
        <p:txBody>
          <a:bodyPr>
            <a:normAutofit fontScale="92500" lnSpcReduction="20000"/>
          </a:bodyPr>
          <a:lstStyle/>
          <a:p>
            <a:endParaRPr lang="en-US" dirty="0"/>
          </a:p>
          <a:p>
            <a:r>
              <a:rPr lang="en-US" sz="1100" dirty="0"/>
              <a:t>Abernathy, Roeder, Boyd &amp; Hullett, P.C.</a:t>
            </a:r>
            <a:endParaRPr lang="uk-UA" sz="1100" dirty="0"/>
          </a:p>
          <a:p>
            <a:endParaRPr lang="en-US" dirty="0"/>
          </a:p>
        </p:txBody>
      </p:sp>
      <p:sp>
        <p:nvSpPr>
          <p:cNvPr id="5" name="AutoShape 2" descr="Impartiality Policy | Celab Ltd"/>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8" name="Picture 10" descr="Arbitrator Appointment - International Arbitration"/>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1203325"/>
            <a:ext cx="8218488" cy="3390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38478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Impartiality	</a:t>
            </a:r>
          </a:p>
        </p:txBody>
      </p:sp>
      <p:sp>
        <p:nvSpPr>
          <p:cNvPr id="3" name="Text Placeholder 2"/>
          <p:cNvSpPr>
            <a:spLocks noGrp="1"/>
          </p:cNvSpPr>
          <p:nvPr>
            <p:ph type="body" sz="quarter" idx="17"/>
          </p:nvPr>
        </p:nvSpPr>
        <p:spPr/>
        <p:txBody>
          <a:bodyPr/>
          <a:lstStyle/>
          <a:p>
            <a:r>
              <a:rPr lang="en-US" dirty="0"/>
              <a:t>Abernathy, Roeder, Boyd &amp; Hullett, P.C.</a:t>
            </a:r>
          </a:p>
        </p:txBody>
      </p:sp>
      <p:sp>
        <p:nvSpPr>
          <p:cNvPr id="6" name="Content Placeholder 5"/>
          <p:cNvSpPr>
            <a:spLocks noGrp="1"/>
          </p:cNvSpPr>
          <p:nvPr>
            <p:ph sz="quarter" idx="19"/>
          </p:nvPr>
        </p:nvSpPr>
        <p:spPr>
          <a:xfrm>
            <a:off x="4283968" y="1203324"/>
            <a:ext cx="4391719" cy="3240633"/>
          </a:xfrm>
        </p:spPr>
        <p:txBody>
          <a:bodyPr>
            <a:normAutofit fontScale="92500" lnSpcReduction="10000"/>
          </a:bodyPr>
          <a:lstStyle/>
          <a:p>
            <a:r>
              <a:rPr lang="en-US" sz="2100" dirty="0">
                <a:solidFill>
                  <a:srgbClr val="175B41"/>
                </a:solidFill>
              </a:rPr>
              <a:t>What does it mean to be Impartial?</a:t>
            </a:r>
          </a:p>
          <a:p>
            <a:pPr lvl="1" algn="just"/>
            <a:r>
              <a:rPr lang="en-US" sz="2100" dirty="0">
                <a:solidFill>
                  <a:srgbClr val="175B41"/>
                </a:solidFill>
              </a:rPr>
              <a:t>Decisions should be based on </a:t>
            </a:r>
            <a:r>
              <a:rPr lang="en-US" sz="2100" b="1" dirty="0">
                <a:solidFill>
                  <a:srgbClr val="175B41"/>
                </a:solidFill>
              </a:rPr>
              <a:t>objective criteria</a:t>
            </a:r>
            <a:r>
              <a:rPr lang="en-US" sz="2100" dirty="0">
                <a:solidFill>
                  <a:srgbClr val="175B41"/>
                </a:solidFill>
              </a:rPr>
              <a:t>, rather than on the basis of bias, prejudice, or preferring the benefit to one person over another for improper reasons.</a:t>
            </a:r>
          </a:p>
          <a:p>
            <a:pPr lvl="1" algn="just"/>
            <a:r>
              <a:rPr lang="en-US" sz="2100" dirty="0">
                <a:solidFill>
                  <a:srgbClr val="175B41"/>
                </a:solidFill>
              </a:rPr>
              <a:t>Treat all parties equally.</a:t>
            </a:r>
          </a:p>
          <a:p>
            <a:pPr lvl="1" algn="just"/>
            <a:r>
              <a:rPr lang="en-US" sz="2100" dirty="0">
                <a:solidFill>
                  <a:srgbClr val="175B41"/>
                </a:solidFill>
              </a:rPr>
              <a:t>Keep an open mind until you have all the facts to make a decision.</a:t>
            </a:r>
          </a:p>
          <a:p>
            <a:pPr lvl="1"/>
            <a:endParaRPr lang="en-US" dirty="0"/>
          </a:p>
        </p:txBody>
      </p:sp>
      <p:pic>
        <p:nvPicPr>
          <p:cNvPr id="3074" name="Picture 2" descr="Neutrality &amp; Impartiality – An Ombuds Standard of Practice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577" y="1347614"/>
            <a:ext cx="3474351" cy="3096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35611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Bias</a:t>
            </a:r>
          </a:p>
        </p:txBody>
      </p:sp>
      <p:sp>
        <p:nvSpPr>
          <p:cNvPr id="3" name="Text Placeholder 2"/>
          <p:cNvSpPr>
            <a:spLocks noGrp="1"/>
          </p:cNvSpPr>
          <p:nvPr>
            <p:ph type="body" sz="quarter" idx="17"/>
          </p:nvPr>
        </p:nvSpPr>
        <p:spPr/>
        <p:txBody>
          <a:bodyPr>
            <a:normAutofit fontScale="92500" lnSpcReduction="20000"/>
          </a:bodyPr>
          <a:lstStyle/>
          <a:p>
            <a:endParaRPr lang="en-US" dirty="0"/>
          </a:p>
          <a:p>
            <a:r>
              <a:rPr lang="en-US" sz="1100" dirty="0"/>
              <a:t>Abernathy, Roeder, Boyd &amp; Hullett, P.C.</a:t>
            </a:r>
          </a:p>
          <a:p>
            <a:endParaRPr lang="en-US" sz="1100" dirty="0"/>
          </a:p>
        </p:txBody>
      </p:sp>
      <p:pic>
        <p:nvPicPr>
          <p:cNvPr id="4098" name="Picture 2" descr="Session 2: Reading: 3 Fact, opinion and bias - OpenLearn - Open ..."/>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71600" y="1275606"/>
            <a:ext cx="7216309" cy="29175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52890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Bias</a:t>
            </a:r>
          </a:p>
        </p:txBody>
      </p:sp>
      <p:sp>
        <p:nvSpPr>
          <p:cNvPr id="3" name="Text Placeholder 2"/>
          <p:cNvSpPr>
            <a:spLocks noGrp="1"/>
          </p:cNvSpPr>
          <p:nvPr>
            <p:ph type="body" sz="quarter" idx="17"/>
          </p:nvPr>
        </p:nvSpPr>
        <p:spPr/>
        <p:txBody>
          <a:bodyPr>
            <a:normAutofit fontScale="92500" lnSpcReduction="20000"/>
          </a:bodyPr>
          <a:lstStyle/>
          <a:p>
            <a:endParaRPr lang="en-US" dirty="0"/>
          </a:p>
          <a:p>
            <a:r>
              <a:rPr lang="en-US" sz="1100" dirty="0"/>
              <a:t>Abernathy, Roeder, Boyd &amp; Hullett, P.C.</a:t>
            </a:r>
          </a:p>
          <a:p>
            <a:endParaRPr lang="en-US" sz="1100" dirty="0"/>
          </a:p>
        </p:txBody>
      </p:sp>
      <p:sp>
        <p:nvSpPr>
          <p:cNvPr id="4" name="Content Placeholder 3"/>
          <p:cNvSpPr>
            <a:spLocks noGrp="1"/>
          </p:cNvSpPr>
          <p:nvPr>
            <p:ph idx="4294967295"/>
          </p:nvPr>
        </p:nvSpPr>
        <p:spPr>
          <a:xfrm>
            <a:off x="179512" y="1203598"/>
            <a:ext cx="4427984" cy="3312368"/>
          </a:xfrm>
        </p:spPr>
        <p:txBody>
          <a:bodyPr>
            <a:normAutofit/>
          </a:bodyPr>
          <a:lstStyle/>
          <a:p>
            <a:pPr algn="just"/>
            <a:r>
              <a:rPr lang="en-US" sz="2000" dirty="0">
                <a:solidFill>
                  <a:srgbClr val="175B41"/>
                </a:solidFill>
              </a:rPr>
              <a:t>As a Decision Maker you have no sides other than in the integrity of the process.</a:t>
            </a:r>
          </a:p>
          <a:p>
            <a:pPr algn="just"/>
            <a:r>
              <a:rPr lang="en-US" sz="2000" dirty="0">
                <a:solidFill>
                  <a:srgbClr val="175B41"/>
                </a:solidFill>
              </a:rPr>
              <a:t>Everyone has biases, but as a Decision Maker, you must learn to recognize what those biases are, and ensure they do not influence your decision making.</a:t>
            </a:r>
          </a:p>
          <a:p>
            <a:r>
              <a:rPr lang="en-US" sz="2000" dirty="0">
                <a:solidFill>
                  <a:srgbClr val="175B41"/>
                </a:solidFill>
              </a:rPr>
              <a:t>Be aware of implicit bias</a:t>
            </a:r>
            <a:r>
              <a:rPr lang="en-US" sz="1800" dirty="0">
                <a:solidFill>
                  <a:srgbClr val="175B41"/>
                </a:solidFill>
              </a:rPr>
              <a:t>.</a:t>
            </a:r>
          </a:p>
        </p:txBody>
      </p:sp>
      <p:pic>
        <p:nvPicPr>
          <p:cNvPr id="6146" name="Picture 2" descr="When words used in a disciplinary report suggest implicit bias ..."/>
          <p:cNvPicPr>
            <a:picLocks noGrp="1" noChangeAspect="1" noChangeArrowheads="1"/>
          </p:cNvPicPr>
          <p:nvPr>
            <p:ph type="pic" sz="quarter" idx="19"/>
          </p:nvPr>
        </p:nvPicPr>
        <p:blipFill>
          <a:blip r:embed="rId2">
            <a:extLst>
              <a:ext uri="{28A0092B-C50C-407E-A947-70E740481C1C}">
                <a14:useLocalDpi xmlns:a14="http://schemas.microsoft.com/office/drawing/2010/main" val="0"/>
              </a:ext>
            </a:extLst>
          </a:blip>
          <a:srcRect t="18240" b="18240"/>
          <a:stretch>
            <a:fillRect/>
          </a:stretch>
        </p:blipFill>
        <p:spPr bwMode="auto">
          <a:xfrm>
            <a:off x="4715248" y="1203598"/>
            <a:ext cx="3960440" cy="3240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85693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Bias</a:t>
            </a:r>
          </a:p>
        </p:txBody>
      </p:sp>
      <p:sp>
        <p:nvSpPr>
          <p:cNvPr id="4" name="Content Placeholder 3"/>
          <p:cNvSpPr>
            <a:spLocks noGrp="1"/>
          </p:cNvSpPr>
          <p:nvPr>
            <p:ph idx="1"/>
          </p:nvPr>
        </p:nvSpPr>
        <p:spPr/>
        <p:txBody>
          <a:bodyPr/>
          <a:lstStyle/>
          <a:p>
            <a:pPr algn="just"/>
            <a:r>
              <a:rPr lang="en-US" sz="2400" dirty="0">
                <a:solidFill>
                  <a:srgbClr val="175B41"/>
                </a:solidFill>
              </a:rPr>
              <a:t>Does past advocacy for a survivor’s rights group or respondent’s right group show a bias?</a:t>
            </a:r>
          </a:p>
          <a:p>
            <a:pPr algn="just"/>
            <a:r>
              <a:rPr lang="en-US" sz="2400" dirty="0">
                <a:solidFill>
                  <a:srgbClr val="175B41"/>
                </a:solidFill>
              </a:rPr>
              <a:t>Does prior work as a victim advocate show a bias?</a:t>
            </a:r>
          </a:p>
          <a:p>
            <a:pPr algn="just"/>
            <a:r>
              <a:rPr lang="en-US" sz="2400" dirty="0">
                <a:solidFill>
                  <a:srgbClr val="175B41"/>
                </a:solidFill>
              </a:rPr>
              <a:t>Do past statements or social media statements show a bias?</a:t>
            </a:r>
          </a:p>
          <a:p>
            <a:pPr lvl="1" algn="just"/>
            <a:r>
              <a:rPr lang="en-US" sz="2000" dirty="0">
                <a:solidFill>
                  <a:srgbClr val="175B41"/>
                </a:solidFill>
              </a:rPr>
              <a:t>Politics</a:t>
            </a:r>
          </a:p>
          <a:p>
            <a:pPr lvl="1" algn="just"/>
            <a:r>
              <a:rPr lang="en-US" sz="2000" dirty="0">
                <a:solidFill>
                  <a:srgbClr val="175B41"/>
                </a:solidFill>
              </a:rPr>
              <a:t>Hot button issues: Women’s rights, trans’ rights, racial issues, etc.</a:t>
            </a:r>
            <a:endParaRPr lang="en-US" sz="2400" dirty="0">
              <a:solidFill>
                <a:srgbClr val="175B41"/>
              </a:solidFill>
            </a:endParaRPr>
          </a:p>
          <a:p>
            <a:endParaRPr lang="en-US" dirty="0"/>
          </a:p>
          <a:p>
            <a:endParaRPr lang="en-US" dirty="0"/>
          </a:p>
        </p:txBody>
      </p:sp>
      <p:sp>
        <p:nvSpPr>
          <p:cNvPr id="3" name="Text Placeholder 2"/>
          <p:cNvSpPr>
            <a:spLocks noGrp="1"/>
          </p:cNvSpPr>
          <p:nvPr>
            <p:ph type="body" sz="quarter" idx="17"/>
          </p:nvPr>
        </p:nvSpPr>
        <p:spPr/>
        <p:txBody>
          <a:bodyPr>
            <a:normAutofit fontScale="92500" lnSpcReduction="20000"/>
          </a:bodyPr>
          <a:lstStyle/>
          <a:p>
            <a:endParaRPr lang="en-US" dirty="0"/>
          </a:p>
          <a:p>
            <a:r>
              <a:rPr lang="en-US" sz="1100" dirty="0"/>
              <a:t>Abernathy, Roeder, Boyd &amp; Hullett, P.C.</a:t>
            </a:r>
          </a:p>
          <a:p>
            <a:endParaRPr lang="en-US" dirty="0"/>
          </a:p>
        </p:txBody>
      </p:sp>
    </p:spTree>
    <p:extLst>
      <p:ext uri="{BB962C8B-B14F-4D97-AF65-F5344CB8AC3E}">
        <p14:creationId xmlns:p14="http://schemas.microsoft.com/office/powerpoint/2010/main" val="32041311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Bias		</a:t>
            </a:r>
          </a:p>
        </p:txBody>
      </p:sp>
      <p:sp>
        <p:nvSpPr>
          <p:cNvPr id="3" name="Text Placeholder 2"/>
          <p:cNvSpPr>
            <a:spLocks noGrp="1"/>
          </p:cNvSpPr>
          <p:nvPr>
            <p:ph type="body" sz="quarter" idx="17"/>
          </p:nvPr>
        </p:nvSpPr>
        <p:spPr/>
        <p:txBody>
          <a:bodyPr>
            <a:normAutofit fontScale="92500" lnSpcReduction="20000"/>
          </a:bodyPr>
          <a:lstStyle/>
          <a:p>
            <a:endParaRPr lang="en-US" dirty="0"/>
          </a:p>
          <a:p>
            <a:r>
              <a:rPr lang="en-US" sz="1100" dirty="0"/>
              <a:t>Abernathy, Roeder, Boyd &amp; Hullett, P.C.</a:t>
            </a:r>
          </a:p>
          <a:p>
            <a:endParaRPr lang="en-US" dirty="0"/>
          </a:p>
        </p:txBody>
      </p:sp>
      <p:sp>
        <p:nvSpPr>
          <p:cNvPr id="4" name="Content Placeholder 3"/>
          <p:cNvSpPr>
            <a:spLocks noGrp="1"/>
          </p:cNvSpPr>
          <p:nvPr>
            <p:ph idx="4294967295"/>
          </p:nvPr>
        </p:nvSpPr>
        <p:spPr>
          <a:xfrm>
            <a:off x="0" y="1203325"/>
            <a:ext cx="8229600" cy="3390900"/>
          </a:xfrm>
        </p:spPr>
        <p:txBody>
          <a:bodyPr/>
          <a:lstStyle/>
          <a:p>
            <a:endParaRPr lang="en-US" dirty="0"/>
          </a:p>
          <a:p>
            <a:endParaRPr lang="en-US" dirty="0"/>
          </a:p>
        </p:txBody>
      </p:sp>
      <p:sp>
        <p:nvSpPr>
          <p:cNvPr id="10" name="Rectangle 9"/>
          <p:cNvSpPr/>
          <p:nvPr/>
        </p:nvSpPr>
        <p:spPr>
          <a:xfrm>
            <a:off x="447928" y="1203325"/>
            <a:ext cx="3960440" cy="3170099"/>
          </a:xfrm>
          <a:prstGeom prst="rect">
            <a:avLst/>
          </a:prstGeom>
        </p:spPr>
        <p:txBody>
          <a:bodyPr wrap="square">
            <a:spAutoFit/>
          </a:bodyPr>
          <a:lstStyle/>
          <a:p>
            <a:pPr>
              <a:spcAft>
                <a:spcPts val="800"/>
              </a:spcAft>
            </a:pPr>
            <a:r>
              <a:rPr lang="en-US" sz="2800" dirty="0">
                <a:solidFill>
                  <a:srgbClr val="175B41"/>
                </a:solidFill>
              </a:rPr>
              <a:t>Examples of Bias</a:t>
            </a:r>
          </a:p>
          <a:p>
            <a:pPr marL="285750" indent="-285750" algn="just">
              <a:spcAft>
                <a:spcPts val="600"/>
              </a:spcAft>
              <a:buFont typeface="Arial" panose="020B0604020202020204" pitchFamily="34" charset="0"/>
              <a:buChar char="•"/>
            </a:pPr>
            <a:r>
              <a:rPr lang="en-US" dirty="0">
                <a:solidFill>
                  <a:srgbClr val="175B41"/>
                </a:solidFill>
              </a:rPr>
              <a:t>When the Decision Maker may have already heard from a witness in a prior case and made a credibility determination without knowing all the facts.</a:t>
            </a:r>
          </a:p>
          <a:p>
            <a:pPr marL="285750" indent="-285750" algn="just">
              <a:buFont typeface="Arial" panose="020B0604020202020204" pitchFamily="34" charset="0"/>
              <a:buChar char="•"/>
            </a:pPr>
            <a:r>
              <a:rPr lang="en-US" dirty="0">
                <a:solidFill>
                  <a:srgbClr val="175B41"/>
                </a:solidFill>
              </a:rPr>
              <a:t>When the Investigator shares his or her own views with the decision maker outside of the investigation report.</a:t>
            </a:r>
          </a:p>
        </p:txBody>
      </p:sp>
      <p:pic>
        <p:nvPicPr>
          <p:cNvPr id="5122" name="Picture 2" descr="How to Recognize and Avoid Unconscious Bias During the Recruitment ..."/>
          <p:cNvPicPr>
            <a:picLocks noGrp="1" noChangeAspect="1" noChangeArrowheads="1"/>
          </p:cNvPicPr>
          <p:nvPr>
            <p:ph type="pic" sz="quarter" idx="19"/>
          </p:nvPr>
        </p:nvPicPr>
        <p:blipFill>
          <a:blip r:embed="rId2" cstate="print">
            <a:extLst>
              <a:ext uri="{28A0092B-C50C-407E-A947-70E740481C1C}">
                <a14:useLocalDpi xmlns:a14="http://schemas.microsoft.com/office/drawing/2010/main" val="0"/>
              </a:ext>
            </a:extLst>
          </a:blip>
          <a:srcRect t="2265" b="2265"/>
          <a:stretch>
            <a:fillRect/>
          </a:stretch>
        </p:blipFill>
        <p:spPr bwMode="auto">
          <a:xfrm>
            <a:off x="4856296" y="1451290"/>
            <a:ext cx="3960440" cy="2520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6528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Bias	</a:t>
            </a:r>
          </a:p>
        </p:txBody>
      </p:sp>
      <p:sp>
        <p:nvSpPr>
          <p:cNvPr id="6" name="Content Placeholder 5"/>
          <p:cNvSpPr>
            <a:spLocks noGrp="1"/>
          </p:cNvSpPr>
          <p:nvPr>
            <p:ph idx="1"/>
          </p:nvPr>
        </p:nvSpPr>
        <p:spPr/>
        <p:txBody>
          <a:bodyPr>
            <a:normAutofit/>
          </a:bodyPr>
          <a:lstStyle/>
          <a:p>
            <a:pPr marL="0" indent="0">
              <a:buNone/>
            </a:pPr>
            <a:r>
              <a:rPr lang="en-US" sz="3200" dirty="0">
                <a:solidFill>
                  <a:srgbClr val="175B41"/>
                </a:solidFill>
              </a:rPr>
              <a:t>Ways to avoid bias:</a:t>
            </a:r>
          </a:p>
          <a:p>
            <a:r>
              <a:rPr lang="en-US" sz="3200" dirty="0">
                <a:solidFill>
                  <a:srgbClr val="175B41"/>
                </a:solidFill>
              </a:rPr>
              <a:t>Keep an open mind as a Decision Maker;</a:t>
            </a:r>
          </a:p>
          <a:p>
            <a:r>
              <a:rPr lang="en-US" sz="3200" dirty="0">
                <a:solidFill>
                  <a:srgbClr val="175B41"/>
                </a:solidFill>
              </a:rPr>
              <a:t>Objectively review the investigative reports;</a:t>
            </a:r>
          </a:p>
          <a:p>
            <a:r>
              <a:rPr lang="en-US" sz="3200" dirty="0">
                <a:solidFill>
                  <a:srgbClr val="175B41"/>
                </a:solidFill>
              </a:rPr>
              <a:t>Remember that each case is unique.</a:t>
            </a:r>
          </a:p>
          <a:p>
            <a:endParaRPr lang="en-US" dirty="0"/>
          </a:p>
          <a:p>
            <a:endParaRPr lang="en-US" dirty="0"/>
          </a:p>
        </p:txBody>
      </p:sp>
      <p:sp>
        <p:nvSpPr>
          <p:cNvPr id="3" name="Text Placeholder 2"/>
          <p:cNvSpPr>
            <a:spLocks noGrp="1"/>
          </p:cNvSpPr>
          <p:nvPr>
            <p:ph type="body" sz="quarter" idx="17"/>
          </p:nvPr>
        </p:nvSpPr>
        <p:spPr/>
        <p:txBody>
          <a:bodyPr>
            <a:normAutofit fontScale="92500" lnSpcReduction="20000"/>
          </a:bodyPr>
          <a:lstStyle/>
          <a:p>
            <a:endParaRPr lang="en-US" dirty="0"/>
          </a:p>
          <a:p>
            <a:r>
              <a:rPr lang="en-US" sz="1100" dirty="0"/>
              <a:t>Abernathy, Roeder, Boyd &amp; Hullett, P.C.</a:t>
            </a:r>
          </a:p>
          <a:p>
            <a:endParaRPr lang="en-US" sz="1100" dirty="0"/>
          </a:p>
        </p:txBody>
      </p:sp>
    </p:spTree>
    <p:extLst>
      <p:ext uri="{BB962C8B-B14F-4D97-AF65-F5344CB8AC3E}">
        <p14:creationId xmlns:p14="http://schemas.microsoft.com/office/powerpoint/2010/main" val="5862489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Bias – Avoiding Sex Stereotypes	</a:t>
            </a:r>
          </a:p>
        </p:txBody>
      </p:sp>
      <p:sp>
        <p:nvSpPr>
          <p:cNvPr id="3" name="Text Placeholder 2"/>
          <p:cNvSpPr>
            <a:spLocks noGrp="1"/>
          </p:cNvSpPr>
          <p:nvPr>
            <p:ph type="body" sz="quarter" idx="17"/>
          </p:nvPr>
        </p:nvSpPr>
        <p:spPr/>
        <p:txBody>
          <a:bodyPr>
            <a:normAutofit fontScale="25000" lnSpcReduction="20000"/>
          </a:bodyPr>
          <a:lstStyle/>
          <a:p>
            <a:endParaRPr lang="en-US" dirty="0"/>
          </a:p>
          <a:p>
            <a:endParaRPr lang="en-US" dirty="0"/>
          </a:p>
          <a:p>
            <a:endParaRPr lang="en-US" sz="2500" dirty="0"/>
          </a:p>
          <a:p>
            <a:r>
              <a:rPr lang="en-US" sz="4000" dirty="0"/>
              <a:t>Abernathy, Roeder, Boyd &amp; Hullett, P.C.</a:t>
            </a:r>
          </a:p>
          <a:p>
            <a:endParaRPr lang="en-US" sz="4000" dirty="0"/>
          </a:p>
          <a:p>
            <a:endParaRPr lang="en-US" sz="4000" dirty="0"/>
          </a:p>
        </p:txBody>
      </p:sp>
      <p:sp>
        <p:nvSpPr>
          <p:cNvPr id="4" name="Content Placeholder 3"/>
          <p:cNvSpPr>
            <a:spLocks noGrp="1"/>
          </p:cNvSpPr>
          <p:nvPr>
            <p:ph idx="4294967295"/>
          </p:nvPr>
        </p:nvSpPr>
        <p:spPr>
          <a:xfrm>
            <a:off x="539552" y="1383506"/>
            <a:ext cx="3754438" cy="3024188"/>
          </a:xfrm>
        </p:spPr>
        <p:txBody>
          <a:bodyPr>
            <a:normAutofit fontScale="92500"/>
          </a:bodyPr>
          <a:lstStyle/>
          <a:p>
            <a:pPr marL="0" indent="0" algn="just">
              <a:buNone/>
            </a:pPr>
            <a:r>
              <a:rPr lang="en-US" sz="2000" dirty="0">
                <a:solidFill>
                  <a:srgbClr val="175B41"/>
                </a:solidFill>
              </a:rPr>
              <a:t>A Decision Maker must not rely on sex stereotypes.  </a:t>
            </a:r>
          </a:p>
          <a:p>
            <a:pPr algn="just"/>
            <a:r>
              <a:rPr lang="en-US" sz="2000" dirty="0">
                <a:solidFill>
                  <a:srgbClr val="175B41"/>
                </a:solidFill>
              </a:rPr>
              <a:t>Examples of sex stereotype in comments:</a:t>
            </a:r>
          </a:p>
          <a:p>
            <a:pPr lvl="1" algn="just"/>
            <a:r>
              <a:rPr lang="en-US" sz="1800" dirty="0">
                <a:solidFill>
                  <a:srgbClr val="175B41"/>
                </a:solidFill>
              </a:rPr>
              <a:t>Women have regrets about sex and lie about sexual assault.</a:t>
            </a:r>
          </a:p>
          <a:p>
            <a:pPr lvl="1" algn="just"/>
            <a:r>
              <a:rPr lang="en-US" sz="1800" dirty="0">
                <a:solidFill>
                  <a:srgbClr val="175B41"/>
                </a:solidFill>
              </a:rPr>
              <a:t>Men are more sexually aggressive and likely to have perpetrated a sexual assault.</a:t>
            </a:r>
          </a:p>
          <a:p>
            <a:pPr lvl="1"/>
            <a:endParaRPr lang="en-US" dirty="0"/>
          </a:p>
        </p:txBody>
      </p:sp>
      <p:pic>
        <p:nvPicPr>
          <p:cNvPr id="7172" name="Picture 4" descr="How to raise a child who's free from gender norms |"/>
          <p:cNvPicPr>
            <a:picLocks noGrp="1" noChangeAspect="1" noChangeArrowheads="1"/>
          </p:cNvPicPr>
          <p:nvPr>
            <p:ph type="pic" sz="quarter" idx="18"/>
          </p:nvPr>
        </p:nvPicPr>
        <p:blipFill>
          <a:blip r:embed="rId2" cstate="print">
            <a:extLst>
              <a:ext uri="{28A0092B-C50C-407E-A947-70E740481C1C}">
                <a14:useLocalDpi xmlns:a14="http://schemas.microsoft.com/office/drawing/2010/main" val="0"/>
              </a:ext>
            </a:extLst>
          </a:blip>
          <a:srcRect l="16806" r="16806"/>
          <a:stretch>
            <a:fillRect/>
          </a:stretch>
        </p:blipFill>
        <p:spPr bwMode="auto">
          <a:xfrm>
            <a:off x="4919663" y="1203325"/>
            <a:ext cx="3744912" cy="3384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00717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Conflict of Interest</a:t>
            </a:r>
          </a:p>
        </p:txBody>
      </p:sp>
      <p:sp>
        <p:nvSpPr>
          <p:cNvPr id="5" name="Content Placeholder 4"/>
          <p:cNvSpPr>
            <a:spLocks noGrp="1"/>
          </p:cNvSpPr>
          <p:nvPr>
            <p:ph idx="1"/>
          </p:nvPr>
        </p:nvSpPr>
        <p:spPr>
          <a:xfrm>
            <a:off x="457200" y="1203324"/>
            <a:ext cx="3970784" cy="3600673"/>
          </a:xfrm>
        </p:spPr>
        <p:txBody>
          <a:bodyPr/>
          <a:lstStyle/>
          <a:p>
            <a:pPr marL="0" indent="0" algn="just">
              <a:buNone/>
            </a:pPr>
            <a:r>
              <a:rPr lang="en-US" sz="1800" dirty="0">
                <a:solidFill>
                  <a:srgbClr val="175B41"/>
                </a:solidFill>
              </a:rPr>
              <a:t>Things to consider for conflict of interest:</a:t>
            </a:r>
          </a:p>
          <a:p>
            <a:pPr algn="just"/>
            <a:r>
              <a:rPr lang="en-US" sz="1800" dirty="0">
                <a:solidFill>
                  <a:srgbClr val="175B41"/>
                </a:solidFill>
              </a:rPr>
              <a:t>Does the Title IX Coordinator directly supervise the Decision-Maker? </a:t>
            </a:r>
          </a:p>
          <a:p>
            <a:pPr lvl="1" algn="just"/>
            <a:r>
              <a:rPr lang="en-US" sz="1700" dirty="0">
                <a:solidFill>
                  <a:srgbClr val="175B41"/>
                </a:solidFill>
              </a:rPr>
              <a:t>Could that create a conflict?  </a:t>
            </a:r>
          </a:p>
          <a:p>
            <a:pPr lvl="1" algn="just"/>
            <a:r>
              <a:rPr lang="en-US" sz="1700" dirty="0">
                <a:solidFill>
                  <a:srgbClr val="175B41"/>
                </a:solidFill>
              </a:rPr>
              <a:t>Should the College look at the hierarchy of the roles?</a:t>
            </a:r>
          </a:p>
          <a:p>
            <a:pPr algn="just"/>
            <a:r>
              <a:rPr lang="en-US" sz="1800" dirty="0">
                <a:solidFill>
                  <a:srgbClr val="175B41"/>
                </a:solidFill>
              </a:rPr>
              <a:t>Does past advocacy for a survivor or respondent’s right group create a conflict?</a:t>
            </a:r>
          </a:p>
        </p:txBody>
      </p:sp>
      <p:sp>
        <p:nvSpPr>
          <p:cNvPr id="3" name="Text Placeholder 2"/>
          <p:cNvSpPr>
            <a:spLocks noGrp="1"/>
          </p:cNvSpPr>
          <p:nvPr>
            <p:ph type="body" sz="quarter" idx="17"/>
          </p:nvPr>
        </p:nvSpPr>
        <p:spPr/>
        <p:txBody>
          <a:bodyPr>
            <a:normAutofit fontScale="92500" lnSpcReduction="20000"/>
          </a:bodyPr>
          <a:lstStyle/>
          <a:p>
            <a:endParaRPr lang="en-US" dirty="0"/>
          </a:p>
          <a:p>
            <a:r>
              <a:rPr lang="en-US" sz="1100" dirty="0"/>
              <a:t>Abernathy, Roeder, Boyd &amp; Hullett, P.C.</a:t>
            </a:r>
          </a:p>
          <a:p>
            <a:endParaRPr lang="en-US" dirty="0"/>
          </a:p>
        </p:txBody>
      </p:sp>
      <p:pic>
        <p:nvPicPr>
          <p:cNvPr id="8194" name="Picture 2" descr="Proper Managing of Conflict of Interest: Why Does It Matter? (with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6016" y="1923678"/>
            <a:ext cx="4048907" cy="17281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1991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Relevancy</a:t>
            </a:r>
          </a:p>
        </p:txBody>
      </p:sp>
      <p:sp>
        <p:nvSpPr>
          <p:cNvPr id="3" name="Text Placeholder 2"/>
          <p:cNvSpPr>
            <a:spLocks noGrp="1"/>
          </p:cNvSpPr>
          <p:nvPr>
            <p:ph type="body" sz="quarter" idx="17"/>
          </p:nvPr>
        </p:nvSpPr>
        <p:spPr/>
        <p:txBody>
          <a:bodyPr>
            <a:normAutofit fontScale="92500" lnSpcReduction="20000"/>
          </a:bodyPr>
          <a:lstStyle/>
          <a:p>
            <a:endParaRPr lang="en-US" dirty="0"/>
          </a:p>
          <a:p>
            <a:r>
              <a:rPr lang="en-US" sz="1100" dirty="0"/>
              <a:t>Abernathy, Roeder, Boyd &amp; Hullett, P.C.</a:t>
            </a:r>
          </a:p>
          <a:p>
            <a:endParaRPr lang="en-US" sz="1100" dirty="0"/>
          </a:p>
        </p:txBody>
      </p:sp>
      <p:pic>
        <p:nvPicPr>
          <p:cNvPr id="9218" name="Picture 2" descr="What HR Needs to Do to Regain Relevancy - i4c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6" y="1131590"/>
            <a:ext cx="5950542" cy="30893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75171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Relevancy	</a:t>
            </a:r>
          </a:p>
        </p:txBody>
      </p:sp>
      <p:sp>
        <p:nvSpPr>
          <p:cNvPr id="4" name="Content Placeholder 3"/>
          <p:cNvSpPr>
            <a:spLocks noGrp="1"/>
          </p:cNvSpPr>
          <p:nvPr>
            <p:ph idx="1"/>
          </p:nvPr>
        </p:nvSpPr>
        <p:spPr/>
        <p:txBody>
          <a:bodyPr>
            <a:normAutofit/>
          </a:bodyPr>
          <a:lstStyle/>
          <a:p>
            <a:pPr marL="0" indent="0">
              <a:buNone/>
            </a:pPr>
            <a:r>
              <a:rPr lang="en-US" sz="2400" b="1" dirty="0">
                <a:solidFill>
                  <a:srgbClr val="175B41"/>
                </a:solidFill>
              </a:rPr>
              <a:t>How to decide what is and is not relevant:</a:t>
            </a:r>
            <a:endParaRPr lang="en-US" sz="2000" dirty="0">
              <a:solidFill>
                <a:srgbClr val="175B41"/>
              </a:solidFill>
            </a:endParaRPr>
          </a:p>
          <a:p>
            <a:pPr algn="just"/>
            <a:r>
              <a:rPr lang="en-US" sz="1800" dirty="0">
                <a:solidFill>
                  <a:srgbClr val="175B41"/>
                </a:solidFill>
              </a:rPr>
              <a:t>If you are choosing to use the </a:t>
            </a:r>
            <a:r>
              <a:rPr lang="en-US" sz="1800" b="1" dirty="0">
                <a:solidFill>
                  <a:srgbClr val="175B41"/>
                </a:solidFill>
              </a:rPr>
              <a:t>preponderance of the evidence </a:t>
            </a:r>
            <a:r>
              <a:rPr lang="en-US" sz="1800" dirty="0">
                <a:solidFill>
                  <a:srgbClr val="175B41"/>
                </a:solidFill>
              </a:rPr>
              <a:t>standard:</a:t>
            </a:r>
          </a:p>
          <a:p>
            <a:pPr lvl="1" algn="just"/>
            <a:r>
              <a:rPr lang="en-US" sz="1800" dirty="0">
                <a:solidFill>
                  <a:srgbClr val="175B41"/>
                </a:solidFill>
              </a:rPr>
              <a:t>Does this help me in deciding if a fact is more likely to be true or false?</a:t>
            </a:r>
          </a:p>
          <a:p>
            <a:pPr lvl="1" algn="just"/>
            <a:r>
              <a:rPr lang="en-US" sz="1800" dirty="0">
                <a:solidFill>
                  <a:srgbClr val="175B41"/>
                </a:solidFill>
              </a:rPr>
              <a:t>Why or why not?</a:t>
            </a:r>
          </a:p>
          <a:p>
            <a:pPr lvl="1" algn="just"/>
            <a:endParaRPr lang="en-US" sz="1800" dirty="0"/>
          </a:p>
          <a:p>
            <a:pPr algn="just"/>
            <a:r>
              <a:rPr lang="en-US" sz="1800" dirty="0">
                <a:solidFill>
                  <a:srgbClr val="175B41"/>
                </a:solidFill>
              </a:rPr>
              <a:t>If you are choosing to use the </a:t>
            </a:r>
            <a:r>
              <a:rPr lang="en-US" sz="1800" b="1" dirty="0">
                <a:solidFill>
                  <a:srgbClr val="175B41"/>
                </a:solidFill>
              </a:rPr>
              <a:t>clear &amp; convincing </a:t>
            </a:r>
            <a:r>
              <a:rPr lang="en-US" sz="1800" dirty="0">
                <a:solidFill>
                  <a:srgbClr val="175B41"/>
                </a:solidFill>
              </a:rPr>
              <a:t>standard:</a:t>
            </a:r>
          </a:p>
          <a:p>
            <a:pPr lvl="1" algn="just"/>
            <a:r>
              <a:rPr lang="en-US" sz="1800" dirty="0">
                <a:solidFill>
                  <a:srgbClr val="175B41"/>
                </a:solidFill>
              </a:rPr>
              <a:t>Does this help me in deciding if a fact is highly probable to be true?</a:t>
            </a:r>
          </a:p>
          <a:p>
            <a:pPr lvl="1" algn="just"/>
            <a:r>
              <a:rPr lang="en-US" sz="1800" dirty="0">
                <a:solidFill>
                  <a:srgbClr val="175B41"/>
                </a:solidFill>
              </a:rPr>
              <a:t>Does this help me in deciding if a fact is more or less probable?</a:t>
            </a:r>
          </a:p>
          <a:p>
            <a:pPr lvl="1" algn="just"/>
            <a:r>
              <a:rPr lang="en-US" sz="1800" dirty="0">
                <a:solidFill>
                  <a:srgbClr val="175B41"/>
                </a:solidFill>
              </a:rPr>
              <a:t>Why or why not?</a:t>
            </a:r>
          </a:p>
          <a:p>
            <a:pPr marL="457200" lvl="1" indent="0">
              <a:buNone/>
            </a:pPr>
            <a:endParaRPr lang="en-US" dirty="0"/>
          </a:p>
        </p:txBody>
      </p:sp>
      <p:sp>
        <p:nvSpPr>
          <p:cNvPr id="3" name="Text Placeholder 2"/>
          <p:cNvSpPr>
            <a:spLocks noGrp="1"/>
          </p:cNvSpPr>
          <p:nvPr>
            <p:ph type="body" sz="quarter" idx="17"/>
          </p:nvPr>
        </p:nvSpPr>
        <p:spPr/>
        <p:txBody>
          <a:bodyPr>
            <a:normAutofit fontScale="92500" lnSpcReduction="20000"/>
          </a:bodyPr>
          <a:lstStyle/>
          <a:p>
            <a:endParaRPr lang="en-US" dirty="0"/>
          </a:p>
          <a:p>
            <a:r>
              <a:rPr lang="en-US" sz="1100" dirty="0"/>
              <a:t>Abernathy, Roeder, Boyd &amp; Hullett, P.C.</a:t>
            </a:r>
          </a:p>
          <a:p>
            <a:endParaRPr lang="en-US" sz="1100" dirty="0"/>
          </a:p>
        </p:txBody>
      </p:sp>
    </p:spTree>
    <p:extLst>
      <p:ext uri="{BB962C8B-B14F-4D97-AF65-F5344CB8AC3E}">
        <p14:creationId xmlns:p14="http://schemas.microsoft.com/office/powerpoint/2010/main" val="30807348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Relevancy – Rape Shield	</a:t>
            </a:r>
          </a:p>
        </p:txBody>
      </p:sp>
      <p:sp>
        <p:nvSpPr>
          <p:cNvPr id="4" name="Content Placeholder 3"/>
          <p:cNvSpPr>
            <a:spLocks noGrp="1"/>
          </p:cNvSpPr>
          <p:nvPr>
            <p:ph idx="1"/>
          </p:nvPr>
        </p:nvSpPr>
        <p:spPr/>
        <p:txBody>
          <a:bodyPr/>
          <a:lstStyle/>
          <a:p>
            <a:pPr marL="0" indent="0" algn="just">
              <a:buNone/>
            </a:pPr>
            <a:r>
              <a:rPr lang="en-US" sz="2400" dirty="0">
                <a:solidFill>
                  <a:srgbClr val="175B41"/>
                </a:solidFill>
              </a:rPr>
              <a:t>The Decision Maker cannot consider any evidence of the complainant’s sexual behavior or predisposition unless:</a:t>
            </a:r>
          </a:p>
          <a:p>
            <a:pPr marL="457200" indent="-457200" algn="just">
              <a:buFont typeface="+mj-lt"/>
              <a:buAutoNum type="arabicPeriod"/>
            </a:pPr>
            <a:r>
              <a:rPr lang="en-US" sz="2400" dirty="0">
                <a:solidFill>
                  <a:srgbClr val="175B41"/>
                </a:solidFill>
              </a:rPr>
              <a:t>It is used to prove that someone other than the respondent committed the conduct; or</a:t>
            </a:r>
          </a:p>
          <a:p>
            <a:pPr marL="457200" indent="-457200" algn="just">
              <a:buFont typeface="+mj-lt"/>
              <a:buAutoNum type="arabicPeriod"/>
            </a:pPr>
            <a:r>
              <a:rPr lang="en-US" sz="2400" dirty="0">
                <a:solidFill>
                  <a:srgbClr val="175B41"/>
                </a:solidFill>
              </a:rPr>
              <a:t>It concerns specific incidents of the complainant's sexual behavior with respect to the respondent and is offered to prove consent.</a:t>
            </a:r>
          </a:p>
          <a:p>
            <a:endParaRPr lang="en-US" dirty="0"/>
          </a:p>
        </p:txBody>
      </p:sp>
      <p:sp>
        <p:nvSpPr>
          <p:cNvPr id="3" name="Text Placeholder 2"/>
          <p:cNvSpPr>
            <a:spLocks noGrp="1"/>
          </p:cNvSpPr>
          <p:nvPr>
            <p:ph type="body" sz="quarter" idx="17"/>
          </p:nvPr>
        </p:nvSpPr>
        <p:spPr/>
        <p:txBody>
          <a:bodyPr/>
          <a:lstStyle/>
          <a:p>
            <a:r>
              <a:rPr lang="en-US" dirty="0"/>
              <a:t>Abernathy, Roeder, Boyd &amp; Hullett, P.C.</a:t>
            </a:r>
          </a:p>
        </p:txBody>
      </p:sp>
    </p:spTree>
    <p:extLst>
      <p:ext uri="{BB962C8B-B14F-4D97-AF65-F5344CB8AC3E}">
        <p14:creationId xmlns:p14="http://schemas.microsoft.com/office/powerpoint/2010/main" val="16858314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Relevancy – Rape Shield	</a:t>
            </a:r>
          </a:p>
        </p:txBody>
      </p:sp>
      <p:sp>
        <p:nvSpPr>
          <p:cNvPr id="4" name="Content Placeholder 3"/>
          <p:cNvSpPr>
            <a:spLocks noGrp="1"/>
          </p:cNvSpPr>
          <p:nvPr>
            <p:ph idx="1"/>
          </p:nvPr>
        </p:nvSpPr>
        <p:spPr/>
        <p:txBody>
          <a:bodyPr>
            <a:noAutofit/>
          </a:bodyPr>
          <a:lstStyle/>
          <a:p>
            <a:pPr algn="just"/>
            <a:r>
              <a:rPr lang="en-US" sz="2400" dirty="0">
                <a:solidFill>
                  <a:srgbClr val="175B41"/>
                </a:solidFill>
              </a:rPr>
              <a:t>Rape shield protections do not apply to the Respondent.</a:t>
            </a:r>
          </a:p>
          <a:p>
            <a:pPr algn="just"/>
            <a:r>
              <a:rPr lang="en-US" sz="2400" dirty="0">
                <a:solidFill>
                  <a:srgbClr val="175B41"/>
                </a:solidFill>
              </a:rPr>
              <a:t>Evidence of sexual behavior or predisposition may be a part of the investigative report. This may include evidence of a pattern of inappropriate behavior.</a:t>
            </a:r>
          </a:p>
          <a:p>
            <a:pPr algn="just"/>
            <a:r>
              <a:rPr lang="en-US" sz="2400" dirty="0">
                <a:solidFill>
                  <a:srgbClr val="175B41"/>
                </a:solidFill>
              </a:rPr>
              <a:t>This information should be judged for relevancy just like any other evidence.</a:t>
            </a:r>
          </a:p>
        </p:txBody>
      </p:sp>
      <p:sp>
        <p:nvSpPr>
          <p:cNvPr id="3" name="Text Placeholder 2"/>
          <p:cNvSpPr>
            <a:spLocks noGrp="1"/>
          </p:cNvSpPr>
          <p:nvPr>
            <p:ph type="body" sz="quarter" idx="17"/>
          </p:nvPr>
        </p:nvSpPr>
        <p:spPr/>
        <p:txBody>
          <a:bodyPr>
            <a:normAutofit fontScale="92500" lnSpcReduction="20000"/>
          </a:bodyPr>
          <a:lstStyle/>
          <a:p>
            <a:endParaRPr lang="en-US" dirty="0"/>
          </a:p>
          <a:p>
            <a:r>
              <a:rPr lang="en-US" sz="1100" dirty="0"/>
              <a:t>Abernathy, Roeder, Boyd &amp; Hullett, P.C.</a:t>
            </a:r>
          </a:p>
          <a:p>
            <a:endParaRPr lang="en-US" dirty="0"/>
          </a:p>
        </p:txBody>
      </p:sp>
    </p:spTree>
    <p:extLst>
      <p:ext uri="{BB962C8B-B14F-4D97-AF65-F5344CB8AC3E}">
        <p14:creationId xmlns:p14="http://schemas.microsoft.com/office/powerpoint/2010/main" val="13135240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Relevancy – Treatment Records</a:t>
            </a:r>
          </a:p>
        </p:txBody>
      </p:sp>
      <p:sp>
        <p:nvSpPr>
          <p:cNvPr id="4" name="Content Placeholder 3"/>
          <p:cNvSpPr>
            <a:spLocks noGrp="1"/>
          </p:cNvSpPr>
          <p:nvPr>
            <p:ph idx="1"/>
          </p:nvPr>
        </p:nvSpPr>
        <p:spPr>
          <a:xfrm>
            <a:off x="457200" y="1203325"/>
            <a:ext cx="3970784" cy="3391298"/>
          </a:xfrm>
        </p:spPr>
        <p:txBody>
          <a:bodyPr/>
          <a:lstStyle/>
          <a:p>
            <a:pPr algn="just"/>
            <a:r>
              <a:rPr lang="en-US" sz="2000" dirty="0">
                <a:solidFill>
                  <a:srgbClr val="175B41"/>
                </a:solidFill>
              </a:rPr>
              <a:t>A Decision Maker cannot access, consider, disclose or otherwise use a party’s records that are made or maintained by a physician, psychiatrist, psychologist, or other recognized professional without the party’s voluntary consent.</a:t>
            </a:r>
          </a:p>
        </p:txBody>
      </p:sp>
      <p:sp>
        <p:nvSpPr>
          <p:cNvPr id="3" name="Text Placeholder 2"/>
          <p:cNvSpPr>
            <a:spLocks noGrp="1"/>
          </p:cNvSpPr>
          <p:nvPr>
            <p:ph type="body" sz="quarter" idx="17"/>
          </p:nvPr>
        </p:nvSpPr>
        <p:spPr/>
        <p:txBody>
          <a:bodyPr>
            <a:normAutofit fontScale="40000" lnSpcReduction="20000"/>
          </a:bodyPr>
          <a:lstStyle/>
          <a:p>
            <a:endParaRPr lang="en-US" dirty="0"/>
          </a:p>
          <a:p>
            <a:endParaRPr lang="en-US" dirty="0"/>
          </a:p>
          <a:p>
            <a:r>
              <a:rPr lang="en-US" sz="2500" dirty="0"/>
              <a:t>Abernathy, Roeder, Boyd &amp; Hullett, P.C.</a:t>
            </a:r>
          </a:p>
          <a:p>
            <a:endParaRPr lang="en-US" sz="2500" dirty="0"/>
          </a:p>
          <a:p>
            <a:endParaRPr lang="en-US" dirty="0"/>
          </a:p>
        </p:txBody>
      </p:sp>
      <p:sp>
        <p:nvSpPr>
          <p:cNvPr id="5" name="AutoShape 2" descr="Mother Sues Son for Access to Medical Records - Treatment Advocacy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4" descr="Mother Sues Son for Access to Medical Records - Treatment Advocacy ..."/>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1272" name="Picture 8" descr="What Is the Retention Requirement for a Minor's Medical Records in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07916" y="1491630"/>
            <a:ext cx="3707631" cy="2465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2705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Relevancy – Hypothetical	</a:t>
            </a:r>
          </a:p>
        </p:txBody>
      </p:sp>
      <p:sp>
        <p:nvSpPr>
          <p:cNvPr id="6" name="Content Placeholder 5"/>
          <p:cNvSpPr>
            <a:spLocks noGrp="1"/>
          </p:cNvSpPr>
          <p:nvPr>
            <p:ph idx="1"/>
          </p:nvPr>
        </p:nvSpPr>
        <p:spPr>
          <a:xfrm>
            <a:off x="323528" y="1131590"/>
            <a:ext cx="4536504" cy="3391298"/>
          </a:xfrm>
        </p:spPr>
        <p:txBody>
          <a:bodyPr/>
          <a:lstStyle/>
          <a:p>
            <a:pPr marL="0" indent="0" algn="just">
              <a:buNone/>
            </a:pPr>
            <a:endParaRPr lang="en-US" sz="2000" dirty="0">
              <a:solidFill>
                <a:srgbClr val="175B41"/>
              </a:solidFill>
            </a:endParaRPr>
          </a:p>
          <a:p>
            <a:pPr marL="0" indent="0" algn="just">
              <a:buNone/>
            </a:pPr>
            <a:r>
              <a:rPr lang="en-US" sz="2000" dirty="0">
                <a:solidFill>
                  <a:srgbClr val="175B41"/>
                </a:solidFill>
              </a:rPr>
              <a:t>The complainant texted the respondent about having sex the week before the alleged incident.  </a:t>
            </a:r>
          </a:p>
          <a:p>
            <a:pPr marL="0" indent="0">
              <a:buNone/>
            </a:pPr>
            <a:endParaRPr lang="en-US" sz="2000" dirty="0">
              <a:solidFill>
                <a:srgbClr val="175B41"/>
              </a:solidFill>
            </a:endParaRPr>
          </a:p>
          <a:p>
            <a:pPr algn="just"/>
            <a:r>
              <a:rPr lang="en-US" sz="2000" dirty="0">
                <a:solidFill>
                  <a:srgbClr val="175B41"/>
                </a:solidFill>
              </a:rPr>
              <a:t>Is this evidence relevant?</a:t>
            </a:r>
          </a:p>
          <a:p>
            <a:pPr algn="just"/>
            <a:r>
              <a:rPr lang="en-US" sz="2000" dirty="0">
                <a:solidFill>
                  <a:srgbClr val="175B41"/>
                </a:solidFill>
              </a:rPr>
              <a:t>Do you need any additional information to determine if this information is relevant?</a:t>
            </a:r>
          </a:p>
          <a:p>
            <a:pPr>
              <a:buFont typeface="+mj-lt"/>
              <a:buAutoNum type="arabicPeriod"/>
            </a:pPr>
            <a:endParaRPr lang="en-US" dirty="0"/>
          </a:p>
        </p:txBody>
      </p:sp>
      <p:sp>
        <p:nvSpPr>
          <p:cNvPr id="3" name="Text Placeholder 2"/>
          <p:cNvSpPr>
            <a:spLocks noGrp="1"/>
          </p:cNvSpPr>
          <p:nvPr>
            <p:ph type="body" sz="quarter" idx="17"/>
          </p:nvPr>
        </p:nvSpPr>
        <p:spPr/>
        <p:txBody>
          <a:bodyPr/>
          <a:lstStyle/>
          <a:p>
            <a:r>
              <a:rPr lang="en-US" dirty="0"/>
              <a:t>Abernathy, Roeder, Boyd &amp; Hullett, P.C.</a:t>
            </a:r>
          </a:p>
          <a:p>
            <a:endParaRPr lang="en-US" dirty="0"/>
          </a:p>
        </p:txBody>
      </p:sp>
      <p:pic>
        <p:nvPicPr>
          <p:cNvPr id="10244" name="Picture 4" descr="The Problem With Hypothetical Job Interview Questions | LinkedIn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64088" y="1707654"/>
            <a:ext cx="2995325" cy="18489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07206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Relevancy – Hypothetical</a:t>
            </a:r>
          </a:p>
        </p:txBody>
      </p:sp>
      <p:sp>
        <p:nvSpPr>
          <p:cNvPr id="4" name="Content Placeholder 3"/>
          <p:cNvSpPr>
            <a:spLocks noGrp="1"/>
          </p:cNvSpPr>
          <p:nvPr>
            <p:ph idx="1"/>
          </p:nvPr>
        </p:nvSpPr>
        <p:spPr/>
        <p:txBody>
          <a:bodyPr>
            <a:noAutofit/>
          </a:bodyPr>
          <a:lstStyle/>
          <a:p>
            <a:pPr marL="0" indent="0" algn="just">
              <a:buNone/>
            </a:pPr>
            <a:r>
              <a:rPr lang="en-US" sz="2000" dirty="0">
                <a:solidFill>
                  <a:srgbClr val="175B41"/>
                </a:solidFill>
              </a:rPr>
              <a:t>The investigative report mentions psychological treatment the complainant sought. There are no actual medical records in the investigative report and no signed consent form. Additionally, the only mention of the treatment was information obtained by speaking to witnesses who overheard the complainant was receiving psychological treatment.</a:t>
            </a:r>
          </a:p>
          <a:p>
            <a:pPr marL="0" indent="0">
              <a:buNone/>
            </a:pPr>
            <a:endParaRPr lang="en-US" sz="2000" dirty="0">
              <a:solidFill>
                <a:srgbClr val="175B41"/>
              </a:solidFill>
            </a:endParaRPr>
          </a:p>
          <a:p>
            <a:r>
              <a:rPr lang="en-US" sz="2000" dirty="0">
                <a:solidFill>
                  <a:srgbClr val="175B41"/>
                </a:solidFill>
              </a:rPr>
              <a:t>What should the decision maker do with this information?</a:t>
            </a:r>
          </a:p>
        </p:txBody>
      </p:sp>
      <p:sp>
        <p:nvSpPr>
          <p:cNvPr id="3" name="Text Placeholder 2"/>
          <p:cNvSpPr>
            <a:spLocks noGrp="1"/>
          </p:cNvSpPr>
          <p:nvPr>
            <p:ph type="body" sz="quarter" idx="17"/>
          </p:nvPr>
        </p:nvSpPr>
        <p:spPr/>
        <p:txBody>
          <a:bodyPr>
            <a:normAutofit fontScale="25000" lnSpcReduction="20000"/>
          </a:bodyPr>
          <a:lstStyle/>
          <a:p>
            <a:endParaRPr lang="en-US" dirty="0"/>
          </a:p>
          <a:p>
            <a:endParaRPr lang="en-US" dirty="0"/>
          </a:p>
          <a:p>
            <a:endParaRPr lang="en-US" sz="2500" dirty="0"/>
          </a:p>
          <a:p>
            <a:r>
              <a:rPr lang="en-US" sz="4000" dirty="0"/>
              <a:t>Abernathy, Roeder, Boyd &amp; Hullett, P.C.</a:t>
            </a:r>
          </a:p>
          <a:p>
            <a:endParaRPr lang="en-US" sz="2500" dirty="0"/>
          </a:p>
          <a:p>
            <a:endParaRPr lang="en-US" sz="2500" dirty="0"/>
          </a:p>
        </p:txBody>
      </p:sp>
    </p:spTree>
    <p:extLst>
      <p:ext uri="{BB962C8B-B14F-4D97-AF65-F5344CB8AC3E}">
        <p14:creationId xmlns:p14="http://schemas.microsoft.com/office/powerpoint/2010/main" val="7433761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Relevancy - Hypothetical</a:t>
            </a:r>
          </a:p>
        </p:txBody>
      </p:sp>
      <p:sp>
        <p:nvSpPr>
          <p:cNvPr id="4" name="Content Placeholder 3"/>
          <p:cNvSpPr>
            <a:spLocks noGrp="1"/>
          </p:cNvSpPr>
          <p:nvPr>
            <p:ph idx="1"/>
          </p:nvPr>
        </p:nvSpPr>
        <p:spPr>
          <a:xfrm>
            <a:off x="457200" y="1203325"/>
            <a:ext cx="4042792" cy="3391298"/>
          </a:xfrm>
        </p:spPr>
        <p:txBody>
          <a:bodyPr>
            <a:noAutofit/>
          </a:bodyPr>
          <a:lstStyle/>
          <a:p>
            <a:pPr marL="0" indent="0" algn="just">
              <a:buNone/>
            </a:pPr>
            <a:r>
              <a:rPr lang="en-US" sz="1800" dirty="0">
                <a:solidFill>
                  <a:srgbClr val="175B41"/>
                </a:solidFill>
              </a:rPr>
              <a:t>You are reviewing an investigative report for a case of unwelcomed touching. The investigative report states the respondent had previously tested positive for a sexually transmitted disease.</a:t>
            </a:r>
          </a:p>
          <a:p>
            <a:pPr marL="0" indent="0" algn="just">
              <a:buNone/>
            </a:pPr>
            <a:endParaRPr lang="en-US" sz="1800" dirty="0">
              <a:solidFill>
                <a:srgbClr val="175B41"/>
              </a:solidFill>
            </a:endParaRPr>
          </a:p>
          <a:p>
            <a:pPr algn="just"/>
            <a:r>
              <a:rPr lang="en-US" sz="1800" dirty="0">
                <a:solidFill>
                  <a:srgbClr val="175B41"/>
                </a:solidFill>
              </a:rPr>
              <a:t>What do you do with this information?</a:t>
            </a:r>
          </a:p>
          <a:p>
            <a:pPr algn="just"/>
            <a:r>
              <a:rPr lang="en-US" sz="1800" dirty="0">
                <a:solidFill>
                  <a:srgbClr val="175B41"/>
                </a:solidFill>
              </a:rPr>
              <a:t>Do you need any additional information?</a:t>
            </a:r>
          </a:p>
        </p:txBody>
      </p:sp>
      <p:sp>
        <p:nvSpPr>
          <p:cNvPr id="5" name="Text Placeholder 4"/>
          <p:cNvSpPr>
            <a:spLocks noGrp="1"/>
          </p:cNvSpPr>
          <p:nvPr>
            <p:ph type="body" sz="quarter" idx="17"/>
          </p:nvPr>
        </p:nvSpPr>
        <p:spPr/>
        <p:txBody>
          <a:bodyPr>
            <a:normAutofit fontScale="92500" lnSpcReduction="20000"/>
          </a:bodyPr>
          <a:lstStyle/>
          <a:p>
            <a:endParaRPr lang="en-US" dirty="0"/>
          </a:p>
          <a:p>
            <a:r>
              <a:rPr lang="en-US" sz="1100" dirty="0"/>
              <a:t>Abernathy, Roeder, Boyd &amp; Hullett, P.C.</a:t>
            </a:r>
          </a:p>
          <a:p>
            <a:endParaRPr lang="en-US" sz="1100" dirty="0"/>
          </a:p>
        </p:txBody>
      </p:sp>
      <p:pic>
        <p:nvPicPr>
          <p:cNvPr id="12290" name="Picture 2" descr="Hypothetical: What would you do if . . . ? (Part One) - » The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0032" y="1923678"/>
            <a:ext cx="3751228" cy="20919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48580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Evaluating Evidence	</a:t>
            </a:r>
          </a:p>
        </p:txBody>
      </p:sp>
      <p:sp>
        <p:nvSpPr>
          <p:cNvPr id="3" name="Text Placeholder 2"/>
          <p:cNvSpPr>
            <a:spLocks noGrp="1"/>
          </p:cNvSpPr>
          <p:nvPr>
            <p:ph type="body" sz="quarter" idx="17"/>
          </p:nvPr>
        </p:nvSpPr>
        <p:spPr/>
        <p:txBody>
          <a:bodyPr>
            <a:normAutofit fontScale="92500" lnSpcReduction="20000"/>
          </a:bodyPr>
          <a:lstStyle/>
          <a:p>
            <a:endParaRPr lang="en-US" dirty="0"/>
          </a:p>
          <a:p>
            <a:r>
              <a:rPr lang="en-US" sz="1100" dirty="0"/>
              <a:t>Abernathy, Roeder, Boyd &amp; Hullett, P.C.</a:t>
            </a:r>
          </a:p>
          <a:p>
            <a:endParaRPr lang="en-US" dirty="0"/>
          </a:p>
        </p:txBody>
      </p:sp>
      <p:pic>
        <p:nvPicPr>
          <p:cNvPr id="7" name="Picture 2" descr="The Credibility of the media | Family And Medi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712" y="1347614"/>
            <a:ext cx="4752528" cy="28496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95284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Evaluating Evidence </a:t>
            </a:r>
          </a:p>
        </p:txBody>
      </p:sp>
      <p:sp>
        <p:nvSpPr>
          <p:cNvPr id="4" name="Content Placeholder 3"/>
          <p:cNvSpPr>
            <a:spLocks noGrp="1"/>
          </p:cNvSpPr>
          <p:nvPr>
            <p:ph idx="1"/>
          </p:nvPr>
        </p:nvSpPr>
        <p:spPr>
          <a:xfrm>
            <a:off x="457200" y="1383481"/>
            <a:ext cx="4258816" cy="3096617"/>
          </a:xfrm>
        </p:spPr>
        <p:txBody>
          <a:bodyPr>
            <a:noAutofit/>
          </a:bodyPr>
          <a:lstStyle/>
          <a:p>
            <a:pPr marL="0" indent="0" algn="just">
              <a:buNone/>
            </a:pPr>
            <a:r>
              <a:rPr lang="en-US" sz="2000" dirty="0">
                <a:solidFill>
                  <a:srgbClr val="175B41"/>
                </a:solidFill>
              </a:rPr>
              <a:t>When evaluating the evidence, the decision maker should:</a:t>
            </a:r>
          </a:p>
          <a:p>
            <a:pPr algn="just"/>
            <a:r>
              <a:rPr lang="en-US" sz="2000" dirty="0">
                <a:solidFill>
                  <a:srgbClr val="175B41"/>
                </a:solidFill>
              </a:rPr>
              <a:t>Remember the standard of proof being used.</a:t>
            </a:r>
          </a:p>
          <a:p>
            <a:pPr algn="just"/>
            <a:r>
              <a:rPr lang="en-US" sz="2000" dirty="0">
                <a:solidFill>
                  <a:srgbClr val="175B41"/>
                </a:solidFill>
              </a:rPr>
              <a:t>Evaluate for consistency, accuracy and credibility.</a:t>
            </a:r>
          </a:p>
          <a:p>
            <a:pPr algn="just"/>
            <a:r>
              <a:rPr lang="en-US" sz="2000" dirty="0">
                <a:solidFill>
                  <a:srgbClr val="175B41"/>
                </a:solidFill>
              </a:rPr>
              <a:t>Keep presumption of innocence in mind.</a:t>
            </a:r>
          </a:p>
        </p:txBody>
      </p:sp>
      <p:sp>
        <p:nvSpPr>
          <p:cNvPr id="3" name="Text Placeholder 2"/>
          <p:cNvSpPr>
            <a:spLocks noGrp="1"/>
          </p:cNvSpPr>
          <p:nvPr>
            <p:ph type="body" sz="quarter" idx="17"/>
          </p:nvPr>
        </p:nvSpPr>
        <p:spPr/>
        <p:txBody>
          <a:bodyPr>
            <a:normAutofit fontScale="40000" lnSpcReduction="20000"/>
          </a:bodyPr>
          <a:lstStyle/>
          <a:p>
            <a:endParaRPr lang="en-US" dirty="0"/>
          </a:p>
          <a:p>
            <a:endParaRPr lang="en-US" dirty="0"/>
          </a:p>
          <a:p>
            <a:r>
              <a:rPr lang="en-US" sz="2500" dirty="0"/>
              <a:t>Abernathy, Roeder, Boyd &amp; Hullett, P.C.</a:t>
            </a:r>
          </a:p>
          <a:p>
            <a:endParaRPr lang="en-US" dirty="0"/>
          </a:p>
          <a:p>
            <a:endParaRPr lang="en-US" dirty="0"/>
          </a:p>
        </p:txBody>
      </p:sp>
      <p:pic>
        <p:nvPicPr>
          <p:cNvPr id="14340" name="Picture 4" descr="Pastoral Meanderings: Is God credib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4048" y="1851670"/>
            <a:ext cx="3835415" cy="21602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52644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Evaluating Evidence	</a:t>
            </a:r>
          </a:p>
        </p:txBody>
      </p:sp>
      <p:sp>
        <p:nvSpPr>
          <p:cNvPr id="4" name="Content Placeholder 3"/>
          <p:cNvSpPr>
            <a:spLocks noGrp="1"/>
          </p:cNvSpPr>
          <p:nvPr>
            <p:ph idx="1"/>
          </p:nvPr>
        </p:nvSpPr>
        <p:spPr/>
        <p:txBody>
          <a:bodyPr>
            <a:normAutofit fontScale="92500" lnSpcReduction="20000"/>
          </a:bodyPr>
          <a:lstStyle/>
          <a:p>
            <a:pPr algn="just"/>
            <a:r>
              <a:rPr lang="en-US" sz="1800" dirty="0">
                <a:solidFill>
                  <a:srgbClr val="175B41"/>
                </a:solidFill>
              </a:rPr>
              <a:t>Keep an open mind until all reports and evidence have been reviewed.</a:t>
            </a:r>
          </a:p>
          <a:p>
            <a:pPr algn="just"/>
            <a:r>
              <a:rPr lang="en-US" sz="1800" dirty="0">
                <a:solidFill>
                  <a:srgbClr val="175B41"/>
                </a:solidFill>
              </a:rPr>
              <a:t>Fact based decisions.</a:t>
            </a:r>
          </a:p>
          <a:p>
            <a:pPr lvl="1" algn="just"/>
            <a:r>
              <a:rPr lang="en-US" sz="1600" dirty="0">
                <a:solidFill>
                  <a:srgbClr val="175B41"/>
                </a:solidFill>
              </a:rPr>
              <a:t>Determine what evidence is credible and what conclusions you can draw from that evidence.</a:t>
            </a:r>
          </a:p>
          <a:p>
            <a:pPr algn="just"/>
            <a:r>
              <a:rPr lang="en-US" sz="1800" dirty="0">
                <a:solidFill>
                  <a:srgbClr val="175B41"/>
                </a:solidFill>
              </a:rPr>
              <a:t>Credibility.</a:t>
            </a:r>
          </a:p>
          <a:p>
            <a:pPr lvl="1" algn="just"/>
            <a:r>
              <a:rPr lang="en-US" sz="1600" dirty="0">
                <a:solidFill>
                  <a:srgbClr val="175B41"/>
                </a:solidFill>
              </a:rPr>
              <a:t>Examine the credibility of all the witnesses and evidence.</a:t>
            </a:r>
          </a:p>
          <a:p>
            <a:pPr lvl="1" algn="just"/>
            <a:r>
              <a:rPr lang="en-US" sz="1600" dirty="0">
                <a:solidFill>
                  <a:srgbClr val="175B41"/>
                </a:solidFill>
              </a:rPr>
              <a:t>Look for motives or bias.</a:t>
            </a:r>
          </a:p>
          <a:p>
            <a:pPr lvl="1" algn="just"/>
            <a:r>
              <a:rPr lang="en-US" sz="1600" dirty="0">
                <a:solidFill>
                  <a:srgbClr val="175B41"/>
                </a:solidFill>
              </a:rPr>
              <a:t>Look for inconsistencies.</a:t>
            </a:r>
          </a:p>
          <a:p>
            <a:pPr lvl="1" algn="just"/>
            <a:r>
              <a:rPr lang="en-US" sz="1600" dirty="0">
                <a:solidFill>
                  <a:srgbClr val="175B41"/>
                </a:solidFill>
              </a:rPr>
              <a:t>Consider the reasonableness or probability of the information a witness provided.</a:t>
            </a:r>
          </a:p>
          <a:p>
            <a:pPr lvl="1" algn="just"/>
            <a:r>
              <a:rPr lang="en-US" sz="1600" dirty="0">
                <a:solidFill>
                  <a:srgbClr val="175B41"/>
                </a:solidFill>
              </a:rPr>
              <a:t>Credibility is determined fact by fact, not witness by witness.</a:t>
            </a:r>
          </a:p>
          <a:p>
            <a:pPr algn="just"/>
            <a:r>
              <a:rPr lang="en-US" sz="1800" dirty="0">
                <a:solidFill>
                  <a:srgbClr val="175B41"/>
                </a:solidFill>
              </a:rPr>
              <a:t>Do not consider impact.</a:t>
            </a:r>
          </a:p>
          <a:p>
            <a:pPr lvl="1" algn="just"/>
            <a:r>
              <a:rPr lang="en-US" sz="1600" dirty="0">
                <a:solidFill>
                  <a:srgbClr val="175B41"/>
                </a:solidFill>
              </a:rPr>
              <a:t>Do not consider the potential impact of your decision.</a:t>
            </a:r>
          </a:p>
          <a:p>
            <a:pPr lvl="1" algn="just"/>
            <a:r>
              <a:rPr lang="en-US" sz="1600" dirty="0">
                <a:solidFill>
                  <a:srgbClr val="175B41"/>
                </a:solidFill>
              </a:rPr>
              <a:t>Decisions should only be based on the evidence and investigative reports.</a:t>
            </a:r>
          </a:p>
          <a:p>
            <a:pPr lvl="1" algn="just"/>
            <a:r>
              <a:rPr lang="en-US" sz="1600" dirty="0">
                <a:solidFill>
                  <a:srgbClr val="175B41"/>
                </a:solidFill>
              </a:rPr>
              <a:t>Focus on the standard of proof and the weight of the evidence.</a:t>
            </a:r>
          </a:p>
          <a:p>
            <a:endParaRPr lang="en-US" dirty="0"/>
          </a:p>
        </p:txBody>
      </p:sp>
      <p:sp>
        <p:nvSpPr>
          <p:cNvPr id="3" name="Text Placeholder 2"/>
          <p:cNvSpPr>
            <a:spLocks noGrp="1"/>
          </p:cNvSpPr>
          <p:nvPr>
            <p:ph type="body" sz="quarter" idx="17"/>
          </p:nvPr>
        </p:nvSpPr>
        <p:spPr/>
        <p:txBody>
          <a:bodyPr>
            <a:normAutofit fontScale="40000" lnSpcReduction="20000"/>
          </a:bodyPr>
          <a:lstStyle/>
          <a:p>
            <a:endParaRPr lang="en-US" dirty="0"/>
          </a:p>
          <a:p>
            <a:endParaRPr lang="en-US" dirty="0"/>
          </a:p>
          <a:p>
            <a:r>
              <a:rPr lang="en-US" sz="2500" dirty="0"/>
              <a:t>Abernathy, Roeder, Boyd &amp; Hullett, P.C.</a:t>
            </a:r>
          </a:p>
          <a:p>
            <a:endParaRPr lang="en-US" sz="2500" dirty="0"/>
          </a:p>
          <a:p>
            <a:endParaRPr lang="en-US" dirty="0"/>
          </a:p>
        </p:txBody>
      </p:sp>
    </p:spTree>
    <p:extLst>
      <p:ext uri="{BB962C8B-B14F-4D97-AF65-F5344CB8AC3E}">
        <p14:creationId xmlns:p14="http://schemas.microsoft.com/office/powerpoint/2010/main" val="42528912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Hearings</a:t>
            </a:r>
          </a:p>
        </p:txBody>
      </p:sp>
      <p:sp>
        <p:nvSpPr>
          <p:cNvPr id="6" name="Content Placeholder 5"/>
          <p:cNvSpPr>
            <a:spLocks noGrp="1"/>
          </p:cNvSpPr>
          <p:nvPr>
            <p:ph idx="1"/>
          </p:nvPr>
        </p:nvSpPr>
        <p:spPr/>
        <p:txBody>
          <a:bodyPr>
            <a:noAutofit/>
          </a:bodyPr>
          <a:lstStyle/>
          <a:p>
            <a:pPr algn="just"/>
            <a:r>
              <a:rPr lang="en-US" sz="2000" dirty="0"/>
              <a:t>Colleges must provide for a live hearing. </a:t>
            </a:r>
          </a:p>
          <a:p>
            <a:pPr algn="just"/>
            <a:r>
              <a:rPr lang="en-US" sz="2000" dirty="0"/>
              <a:t>At the live hearing, the decision-maker(s) must permit each party's advisor to ask the other party and any witnesses all relevant questions and follow-up questions, including those challenging credibility. </a:t>
            </a:r>
          </a:p>
          <a:p>
            <a:pPr algn="just"/>
            <a:r>
              <a:rPr lang="en-US" sz="2000" dirty="0"/>
              <a:t>Such cross-examination at the live hearing must be conducted directly, orally, and in real time by the party's advisor of choice </a:t>
            </a:r>
            <a:endParaRPr lang="en-US" sz="2000" dirty="0">
              <a:solidFill>
                <a:srgbClr val="1B5A41"/>
              </a:solidFill>
            </a:endParaRPr>
          </a:p>
        </p:txBody>
      </p:sp>
      <p:sp>
        <p:nvSpPr>
          <p:cNvPr id="3" name="Text Placeholder 2"/>
          <p:cNvSpPr>
            <a:spLocks noGrp="1"/>
          </p:cNvSpPr>
          <p:nvPr>
            <p:ph type="body" sz="quarter" idx="17"/>
          </p:nvPr>
        </p:nvSpPr>
        <p:spPr/>
        <p:txBody>
          <a:bodyPr>
            <a:normAutofit fontScale="40000" lnSpcReduction="20000"/>
          </a:bodyPr>
          <a:lstStyle/>
          <a:p>
            <a:endParaRPr lang="en-US" dirty="0"/>
          </a:p>
          <a:p>
            <a:endParaRPr lang="uk-UA" dirty="0"/>
          </a:p>
          <a:p>
            <a:r>
              <a:rPr lang="en-US" sz="2500" dirty="0"/>
              <a:t>Abernathy, Roeder, Boyd &amp; Hullett, P.C.</a:t>
            </a:r>
          </a:p>
          <a:p>
            <a:endParaRPr lang="en-US" dirty="0"/>
          </a:p>
        </p:txBody>
      </p:sp>
    </p:spTree>
    <p:extLst>
      <p:ext uri="{BB962C8B-B14F-4D97-AF65-F5344CB8AC3E}">
        <p14:creationId xmlns:p14="http://schemas.microsoft.com/office/powerpoint/2010/main" val="41749592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Hearings</a:t>
            </a:r>
          </a:p>
        </p:txBody>
      </p:sp>
      <p:sp>
        <p:nvSpPr>
          <p:cNvPr id="6" name="Content Placeholder 5"/>
          <p:cNvSpPr>
            <a:spLocks noGrp="1"/>
          </p:cNvSpPr>
          <p:nvPr>
            <p:ph idx="1"/>
          </p:nvPr>
        </p:nvSpPr>
        <p:spPr/>
        <p:txBody>
          <a:bodyPr>
            <a:noAutofit/>
          </a:bodyPr>
          <a:lstStyle/>
          <a:p>
            <a:pPr marL="0" indent="0" algn="just">
              <a:buNone/>
            </a:pPr>
            <a:r>
              <a:rPr lang="en-US" sz="2000" dirty="0"/>
              <a:t>Format of Hearing:</a:t>
            </a:r>
          </a:p>
          <a:p>
            <a:pPr algn="just"/>
            <a:r>
              <a:rPr lang="en-US" sz="2000" dirty="0"/>
              <a:t>At the request of either party, the recipient must provide for the live hearing to occur with the parties located in separate rooms with technology enabling the decision-maker(s) and parties to simultaneously see and hear the party or the witness answering questions. </a:t>
            </a:r>
          </a:p>
          <a:p>
            <a:pPr algn="just"/>
            <a:r>
              <a:rPr lang="en-US" sz="2000" dirty="0"/>
              <a:t>Before a complainant, respondent, or witness answers a cross-examination or other question, the decision-maker(s) must first determine whether the question is relevant and explain any decision to exclude a question as not relevant. </a:t>
            </a:r>
          </a:p>
        </p:txBody>
      </p:sp>
      <p:sp>
        <p:nvSpPr>
          <p:cNvPr id="3" name="Text Placeholder 2"/>
          <p:cNvSpPr>
            <a:spLocks noGrp="1"/>
          </p:cNvSpPr>
          <p:nvPr>
            <p:ph type="body" sz="quarter" idx="17"/>
          </p:nvPr>
        </p:nvSpPr>
        <p:spPr/>
        <p:txBody>
          <a:bodyPr>
            <a:normAutofit fontScale="40000" lnSpcReduction="20000"/>
          </a:bodyPr>
          <a:lstStyle/>
          <a:p>
            <a:endParaRPr lang="en-US" dirty="0"/>
          </a:p>
          <a:p>
            <a:endParaRPr lang="uk-UA" dirty="0"/>
          </a:p>
          <a:p>
            <a:r>
              <a:rPr lang="en-US" sz="2500" dirty="0"/>
              <a:t>Abernathy, Roeder, Boyd &amp; Hullett, P.C.</a:t>
            </a:r>
          </a:p>
          <a:p>
            <a:endParaRPr lang="en-US" dirty="0"/>
          </a:p>
        </p:txBody>
      </p:sp>
    </p:spTree>
    <p:extLst>
      <p:ext uri="{BB962C8B-B14F-4D97-AF65-F5344CB8AC3E}">
        <p14:creationId xmlns:p14="http://schemas.microsoft.com/office/powerpoint/2010/main" val="38574143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Hearings</a:t>
            </a:r>
          </a:p>
        </p:txBody>
      </p:sp>
      <p:sp>
        <p:nvSpPr>
          <p:cNvPr id="6" name="Content Placeholder 5"/>
          <p:cNvSpPr>
            <a:spLocks noGrp="1"/>
          </p:cNvSpPr>
          <p:nvPr>
            <p:ph idx="1"/>
          </p:nvPr>
        </p:nvSpPr>
        <p:spPr/>
        <p:txBody>
          <a:bodyPr>
            <a:noAutofit/>
          </a:bodyPr>
          <a:lstStyle/>
          <a:p>
            <a:pPr marL="0" indent="0" algn="just">
              <a:buNone/>
            </a:pPr>
            <a:r>
              <a:rPr lang="en-US" sz="2000" dirty="0"/>
              <a:t>Technology for Hearings:</a:t>
            </a:r>
          </a:p>
          <a:p>
            <a:pPr algn="just"/>
            <a:r>
              <a:rPr lang="en-US" sz="2000" dirty="0"/>
              <a:t>Live hearings may be conducted with all parties physically present in the same geographic location or, at the recipient's discretion, any or all parties, witnesses, and other participants may appear at the live hearing virtually, with technology enabling participants simultaneously to see and hear each other. Recipients must create an audio or audiovisual recording, or transcript, of any live hearing and make it available to the parties for inspection and review.</a:t>
            </a:r>
          </a:p>
          <a:p>
            <a:pPr algn="just"/>
            <a:r>
              <a:rPr lang="en-US" sz="2000" dirty="0"/>
              <a:t>Determine format of hearing as soon as possible to ensure decisionmaker, parties and their advisors are properly informed on how to use it. </a:t>
            </a:r>
          </a:p>
        </p:txBody>
      </p:sp>
      <p:sp>
        <p:nvSpPr>
          <p:cNvPr id="3" name="Text Placeholder 2"/>
          <p:cNvSpPr>
            <a:spLocks noGrp="1"/>
          </p:cNvSpPr>
          <p:nvPr>
            <p:ph type="body" sz="quarter" idx="17"/>
          </p:nvPr>
        </p:nvSpPr>
        <p:spPr/>
        <p:txBody>
          <a:bodyPr>
            <a:normAutofit fontScale="40000" lnSpcReduction="20000"/>
          </a:bodyPr>
          <a:lstStyle/>
          <a:p>
            <a:endParaRPr lang="en-US" dirty="0"/>
          </a:p>
          <a:p>
            <a:endParaRPr lang="uk-UA" dirty="0"/>
          </a:p>
          <a:p>
            <a:r>
              <a:rPr lang="en-US" sz="2500" dirty="0"/>
              <a:t>Abernathy, Roeder, Boyd &amp; Hullett, P.C.</a:t>
            </a:r>
          </a:p>
          <a:p>
            <a:endParaRPr lang="en-US" dirty="0"/>
          </a:p>
        </p:txBody>
      </p:sp>
    </p:spTree>
    <p:extLst>
      <p:ext uri="{BB962C8B-B14F-4D97-AF65-F5344CB8AC3E}">
        <p14:creationId xmlns:p14="http://schemas.microsoft.com/office/powerpoint/2010/main" val="35750723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Written Decision	</a:t>
            </a:r>
          </a:p>
        </p:txBody>
      </p:sp>
      <p:sp>
        <p:nvSpPr>
          <p:cNvPr id="3" name="Text Placeholder 2"/>
          <p:cNvSpPr>
            <a:spLocks noGrp="1"/>
          </p:cNvSpPr>
          <p:nvPr>
            <p:ph type="body" sz="quarter" idx="17"/>
          </p:nvPr>
        </p:nvSpPr>
        <p:spPr/>
        <p:txBody>
          <a:bodyPr>
            <a:normAutofit fontScale="85000" lnSpcReduction="20000"/>
          </a:bodyPr>
          <a:lstStyle/>
          <a:p>
            <a:endParaRPr lang="en-US" dirty="0"/>
          </a:p>
          <a:p>
            <a:r>
              <a:rPr lang="en-US" sz="1200" dirty="0"/>
              <a:t>Abernathy, Roeder, Boyd &amp; Hullett, P.C.</a:t>
            </a:r>
            <a:endParaRPr lang="uk-UA" sz="1200" dirty="0"/>
          </a:p>
          <a:p>
            <a:endParaRPr lang="en-US" dirty="0"/>
          </a:p>
        </p:txBody>
      </p:sp>
      <p:pic>
        <p:nvPicPr>
          <p:cNvPr id="15362" name="Picture 2" descr="Medical Futility Cases – Importance of Written Decisions from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1720" y="1275606"/>
            <a:ext cx="5040560" cy="33569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32535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Written Decisions</a:t>
            </a:r>
            <a:endParaRPr lang="en-US" dirty="0"/>
          </a:p>
        </p:txBody>
      </p:sp>
      <p:sp>
        <p:nvSpPr>
          <p:cNvPr id="6" name="Content Placeholder 5"/>
          <p:cNvSpPr>
            <a:spLocks noGrp="1"/>
          </p:cNvSpPr>
          <p:nvPr>
            <p:ph idx="1"/>
          </p:nvPr>
        </p:nvSpPr>
        <p:spPr/>
        <p:txBody>
          <a:bodyPr>
            <a:noAutofit/>
          </a:bodyPr>
          <a:lstStyle/>
          <a:p>
            <a:pPr marL="0" indent="0" algn="just">
              <a:buNone/>
            </a:pPr>
            <a:r>
              <a:rPr lang="en-US" sz="2400" dirty="0">
                <a:solidFill>
                  <a:srgbClr val="1B5A41"/>
                </a:solidFill>
              </a:rPr>
              <a:t>The written decision must include the following:</a:t>
            </a:r>
          </a:p>
          <a:p>
            <a:pPr marL="0" indent="0" algn="just">
              <a:buNone/>
            </a:pPr>
            <a:endParaRPr lang="en-US" sz="2000" dirty="0">
              <a:solidFill>
                <a:srgbClr val="1B5A41"/>
              </a:solidFill>
            </a:endParaRPr>
          </a:p>
          <a:p>
            <a:pPr algn="just">
              <a:buFont typeface="Wingdings" panose="05000000000000000000" pitchFamily="2" charset="2"/>
              <a:buChar char="ü"/>
            </a:pPr>
            <a:r>
              <a:rPr lang="en-US" sz="2000" dirty="0">
                <a:solidFill>
                  <a:srgbClr val="1B5A41"/>
                </a:solidFill>
              </a:rPr>
              <a:t>The portion of the College’s policy that was violated.</a:t>
            </a:r>
          </a:p>
          <a:p>
            <a:pPr algn="just">
              <a:buFont typeface="Wingdings" panose="05000000000000000000" pitchFamily="2" charset="2"/>
              <a:buChar char="ü"/>
            </a:pPr>
            <a:r>
              <a:rPr lang="en-US" sz="2000" dirty="0">
                <a:solidFill>
                  <a:srgbClr val="1B5A41"/>
                </a:solidFill>
              </a:rPr>
              <a:t>A description of all the procedural steps taken by the College. This includes all the interviews that were conducted.</a:t>
            </a:r>
          </a:p>
          <a:p>
            <a:pPr algn="just">
              <a:buFont typeface="Wingdings" panose="05000000000000000000" pitchFamily="2" charset="2"/>
              <a:buChar char="ü"/>
            </a:pPr>
            <a:r>
              <a:rPr lang="en-US" sz="2000" dirty="0">
                <a:solidFill>
                  <a:srgbClr val="1B5A41"/>
                </a:solidFill>
              </a:rPr>
              <a:t>A findings of facts section.</a:t>
            </a:r>
          </a:p>
          <a:p>
            <a:pPr algn="just">
              <a:buFont typeface="Wingdings" panose="05000000000000000000" pitchFamily="2" charset="2"/>
              <a:buChar char="ü"/>
            </a:pPr>
            <a:r>
              <a:rPr lang="en-US" sz="2000" dirty="0">
                <a:solidFill>
                  <a:srgbClr val="1B5A41"/>
                </a:solidFill>
              </a:rPr>
              <a:t>A section that draws a conclusion after the finding of facts.</a:t>
            </a:r>
          </a:p>
          <a:p>
            <a:pPr algn="just">
              <a:buFont typeface="Wingdings" panose="05000000000000000000" pitchFamily="2" charset="2"/>
              <a:buChar char="ü"/>
            </a:pPr>
            <a:r>
              <a:rPr lang="en-US" sz="2000" dirty="0">
                <a:solidFill>
                  <a:srgbClr val="1B5A41"/>
                </a:solidFill>
              </a:rPr>
              <a:t>A statement or rationale for the ultimate determination.</a:t>
            </a:r>
          </a:p>
        </p:txBody>
      </p:sp>
      <p:sp>
        <p:nvSpPr>
          <p:cNvPr id="3" name="Text Placeholder 2"/>
          <p:cNvSpPr>
            <a:spLocks noGrp="1"/>
          </p:cNvSpPr>
          <p:nvPr>
            <p:ph type="body" sz="quarter" idx="17"/>
          </p:nvPr>
        </p:nvSpPr>
        <p:spPr/>
        <p:txBody>
          <a:bodyPr>
            <a:normAutofit fontScale="40000" lnSpcReduction="20000"/>
          </a:bodyPr>
          <a:lstStyle/>
          <a:p>
            <a:endParaRPr lang="en-US" dirty="0"/>
          </a:p>
          <a:p>
            <a:endParaRPr lang="uk-UA" dirty="0"/>
          </a:p>
          <a:p>
            <a:r>
              <a:rPr lang="en-US" sz="2500" dirty="0"/>
              <a:t>Abernathy, Roeder, Boyd &amp; Hullett, P.C.</a:t>
            </a:r>
          </a:p>
          <a:p>
            <a:endParaRPr lang="en-US" dirty="0"/>
          </a:p>
        </p:txBody>
      </p:sp>
    </p:spTree>
    <p:extLst>
      <p:ext uri="{BB962C8B-B14F-4D97-AF65-F5344CB8AC3E}">
        <p14:creationId xmlns:p14="http://schemas.microsoft.com/office/powerpoint/2010/main" val="19608297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Written Decisions</a:t>
            </a:r>
          </a:p>
        </p:txBody>
      </p:sp>
      <p:sp>
        <p:nvSpPr>
          <p:cNvPr id="3" name="Text Placeholder 2"/>
          <p:cNvSpPr>
            <a:spLocks noGrp="1"/>
          </p:cNvSpPr>
          <p:nvPr>
            <p:ph type="body" sz="quarter" idx="17"/>
          </p:nvPr>
        </p:nvSpPr>
        <p:spPr/>
        <p:txBody>
          <a:bodyPr>
            <a:normAutofit fontScale="92500" lnSpcReduction="20000"/>
          </a:bodyPr>
          <a:lstStyle/>
          <a:p>
            <a:endParaRPr lang="en-US" dirty="0"/>
          </a:p>
          <a:p>
            <a:r>
              <a:rPr lang="en-US" sz="1100" dirty="0"/>
              <a:t>Abernathy, Roeder, Boyd &amp; Hullett, P.C.</a:t>
            </a:r>
          </a:p>
          <a:p>
            <a:endParaRPr lang="en-US" sz="1100" dirty="0"/>
          </a:p>
        </p:txBody>
      </p:sp>
      <p:sp>
        <p:nvSpPr>
          <p:cNvPr id="4" name="Rectangle 3"/>
          <p:cNvSpPr/>
          <p:nvPr/>
        </p:nvSpPr>
        <p:spPr>
          <a:xfrm>
            <a:off x="611560" y="1779662"/>
            <a:ext cx="8136904" cy="2400657"/>
          </a:xfrm>
          <a:prstGeom prst="rect">
            <a:avLst/>
          </a:prstGeom>
        </p:spPr>
        <p:txBody>
          <a:bodyPr wrap="square">
            <a:spAutoFit/>
          </a:bodyPr>
          <a:lstStyle/>
          <a:p>
            <a:pPr marL="342900" indent="-342900" algn="just">
              <a:spcAft>
                <a:spcPts val="600"/>
              </a:spcAft>
              <a:buFont typeface="Wingdings" panose="05000000000000000000" pitchFamily="2" charset="2"/>
              <a:buChar char="ü"/>
            </a:pPr>
            <a:r>
              <a:rPr lang="en-US" sz="2000" dirty="0">
                <a:solidFill>
                  <a:srgbClr val="1B5A41"/>
                </a:solidFill>
              </a:rPr>
              <a:t>Any disciplinary actions the College will impose on the respondent, and state if any remedies are provided to the complainant.</a:t>
            </a:r>
          </a:p>
          <a:p>
            <a:pPr marL="342900" indent="-342900" algn="just">
              <a:spcAft>
                <a:spcPts val="600"/>
              </a:spcAft>
              <a:buFont typeface="Wingdings" panose="05000000000000000000" pitchFamily="2" charset="2"/>
              <a:buChar char="ü"/>
            </a:pPr>
            <a:r>
              <a:rPr lang="en-US" sz="2000" dirty="0">
                <a:solidFill>
                  <a:srgbClr val="1B5A41"/>
                </a:solidFill>
              </a:rPr>
              <a:t>A statement and rationale for any remedies provided to the complainant, and an explanation of how that remedy will restore or preserve equal access to education.</a:t>
            </a:r>
          </a:p>
          <a:p>
            <a:pPr marL="342900" indent="-342900" algn="just">
              <a:spcAft>
                <a:spcPts val="600"/>
              </a:spcAft>
              <a:buFont typeface="Wingdings" panose="05000000000000000000" pitchFamily="2" charset="2"/>
              <a:buChar char="ü"/>
            </a:pPr>
            <a:r>
              <a:rPr lang="en-US" sz="2000" dirty="0">
                <a:solidFill>
                  <a:srgbClr val="1B5A41"/>
                </a:solidFill>
              </a:rPr>
              <a:t>A statement of the procedures, the right to appeal, and permissible basis for appeal.</a:t>
            </a:r>
          </a:p>
        </p:txBody>
      </p:sp>
    </p:spTree>
    <p:extLst>
      <p:ext uri="{BB962C8B-B14F-4D97-AF65-F5344CB8AC3E}">
        <p14:creationId xmlns:p14="http://schemas.microsoft.com/office/powerpoint/2010/main" val="21532383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Written Decisions – Procedural Steps</a:t>
            </a:r>
          </a:p>
        </p:txBody>
      </p:sp>
      <p:sp>
        <p:nvSpPr>
          <p:cNvPr id="4" name="Content Placeholder 3"/>
          <p:cNvSpPr>
            <a:spLocks noGrp="1"/>
          </p:cNvSpPr>
          <p:nvPr>
            <p:ph idx="1"/>
          </p:nvPr>
        </p:nvSpPr>
        <p:spPr>
          <a:xfrm>
            <a:off x="457200" y="1203324"/>
            <a:ext cx="4114800" cy="3528665"/>
          </a:xfrm>
        </p:spPr>
        <p:txBody>
          <a:bodyPr>
            <a:normAutofit/>
          </a:bodyPr>
          <a:lstStyle/>
          <a:p>
            <a:pPr algn="just"/>
            <a:r>
              <a:rPr lang="en-US" sz="2400" dirty="0">
                <a:solidFill>
                  <a:srgbClr val="175B41"/>
                </a:solidFill>
              </a:rPr>
              <a:t>The procedural steps give the parties a thorough understanding of the investigative process and information considered by the decision maker in reaching his or her conclusions.</a:t>
            </a:r>
          </a:p>
        </p:txBody>
      </p:sp>
      <p:sp>
        <p:nvSpPr>
          <p:cNvPr id="3" name="Text Placeholder 2"/>
          <p:cNvSpPr>
            <a:spLocks noGrp="1"/>
          </p:cNvSpPr>
          <p:nvPr>
            <p:ph type="body" sz="quarter" idx="17"/>
          </p:nvPr>
        </p:nvSpPr>
        <p:spPr/>
        <p:txBody>
          <a:bodyPr>
            <a:normAutofit fontScale="40000" lnSpcReduction="20000"/>
          </a:bodyPr>
          <a:lstStyle/>
          <a:p>
            <a:endParaRPr lang="en-US" dirty="0"/>
          </a:p>
          <a:p>
            <a:endParaRPr lang="en-US" dirty="0"/>
          </a:p>
          <a:p>
            <a:r>
              <a:rPr lang="en-US" sz="2500" dirty="0"/>
              <a:t>Abernathy, Roeder, Boyd &amp; Hullett, P.C.</a:t>
            </a:r>
          </a:p>
          <a:p>
            <a:endParaRPr lang="en-US" dirty="0"/>
          </a:p>
          <a:p>
            <a:endParaRPr lang="en-US" dirty="0"/>
          </a:p>
        </p:txBody>
      </p:sp>
      <p:pic>
        <p:nvPicPr>
          <p:cNvPr id="17412" name="Picture 4" descr="STEPS TO SEEKING ACCOMMODATION - ADHD: Accommodation Strategies to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0" y="1563638"/>
            <a:ext cx="3703562" cy="27794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16888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Written Decisions – Findings of Facts</a:t>
            </a:r>
          </a:p>
        </p:txBody>
      </p:sp>
      <p:sp>
        <p:nvSpPr>
          <p:cNvPr id="4" name="Content Placeholder 3"/>
          <p:cNvSpPr>
            <a:spLocks noGrp="1"/>
          </p:cNvSpPr>
          <p:nvPr>
            <p:ph idx="1"/>
          </p:nvPr>
        </p:nvSpPr>
        <p:spPr>
          <a:xfrm>
            <a:off x="457200" y="1203325"/>
            <a:ext cx="3970784" cy="3391298"/>
          </a:xfrm>
        </p:spPr>
        <p:txBody>
          <a:bodyPr>
            <a:normAutofit lnSpcReduction="10000"/>
          </a:bodyPr>
          <a:lstStyle/>
          <a:p>
            <a:pPr marL="0" indent="0">
              <a:buNone/>
            </a:pPr>
            <a:r>
              <a:rPr lang="en-US" sz="1800" dirty="0">
                <a:solidFill>
                  <a:srgbClr val="175B41"/>
                </a:solidFill>
              </a:rPr>
              <a:t>What are findings of facts?</a:t>
            </a:r>
          </a:p>
          <a:p>
            <a:pPr algn="just"/>
            <a:r>
              <a:rPr lang="en-US" sz="1800" dirty="0">
                <a:solidFill>
                  <a:srgbClr val="175B41"/>
                </a:solidFill>
              </a:rPr>
              <a:t>First, include all of the undisputed facts that the parties both agree on.</a:t>
            </a:r>
          </a:p>
          <a:p>
            <a:pPr algn="just"/>
            <a:r>
              <a:rPr lang="en-US" sz="1800" dirty="0">
                <a:solidFill>
                  <a:srgbClr val="175B41"/>
                </a:solidFill>
              </a:rPr>
              <a:t>List out the disputed facts and see what parts of it the parties agree on.</a:t>
            </a:r>
          </a:p>
          <a:p>
            <a:pPr algn="just"/>
            <a:r>
              <a:rPr lang="en-US" sz="1800" dirty="0">
                <a:solidFill>
                  <a:srgbClr val="175B41"/>
                </a:solidFill>
              </a:rPr>
              <a:t>Weigh the evidence for each relevant disputed fact.</a:t>
            </a:r>
          </a:p>
          <a:p>
            <a:pPr lvl="1" algn="just"/>
            <a:r>
              <a:rPr lang="en-US" sz="1600" dirty="0">
                <a:solidFill>
                  <a:srgbClr val="175B41"/>
                </a:solidFill>
              </a:rPr>
              <a:t>The outcome of this should result in the disputed facts you would include in your findings of facts.</a:t>
            </a:r>
          </a:p>
          <a:p>
            <a:endParaRPr lang="en-US" dirty="0"/>
          </a:p>
          <a:p>
            <a:endParaRPr lang="en-US" dirty="0"/>
          </a:p>
          <a:p>
            <a:pPr marL="0" indent="0">
              <a:buNone/>
            </a:pPr>
            <a:endParaRPr lang="en-US" dirty="0"/>
          </a:p>
        </p:txBody>
      </p:sp>
      <p:sp>
        <p:nvSpPr>
          <p:cNvPr id="3" name="Text Placeholder 2"/>
          <p:cNvSpPr>
            <a:spLocks noGrp="1"/>
          </p:cNvSpPr>
          <p:nvPr>
            <p:ph type="body" sz="quarter" idx="17"/>
          </p:nvPr>
        </p:nvSpPr>
        <p:spPr/>
        <p:txBody>
          <a:bodyPr>
            <a:normAutofit fontScale="92500" lnSpcReduction="20000"/>
          </a:bodyPr>
          <a:lstStyle/>
          <a:p>
            <a:endParaRPr lang="en-US" dirty="0"/>
          </a:p>
          <a:p>
            <a:r>
              <a:rPr lang="en-US" dirty="0"/>
              <a:t>Abernathy, Roeder, Boyd &amp; Hullett, P.C.</a:t>
            </a:r>
          </a:p>
          <a:p>
            <a:endParaRPr lang="en-US" dirty="0"/>
          </a:p>
        </p:txBody>
      </p:sp>
      <p:pic>
        <p:nvPicPr>
          <p:cNvPr id="16390" name="Picture 6" descr="Drafting Findings of Fact - ppt video online downloa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32040" y="1851670"/>
            <a:ext cx="3268971" cy="24517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67431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Written Decision – Conclusions drawn</a:t>
            </a:r>
          </a:p>
        </p:txBody>
      </p:sp>
      <p:sp>
        <p:nvSpPr>
          <p:cNvPr id="4" name="Content Placeholder 3"/>
          <p:cNvSpPr>
            <a:spLocks noGrp="1"/>
          </p:cNvSpPr>
          <p:nvPr>
            <p:ph idx="1"/>
          </p:nvPr>
        </p:nvSpPr>
        <p:spPr>
          <a:xfrm>
            <a:off x="483531" y="1563638"/>
            <a:ext cx="3898776" cy="2304529"/>
          </a:xfrm>
        </p:spPr>
        <p:txBody>
          <a:bodyPr>
            <a:normAutofit/>
          </a:bodyPr>
          <a:lstStyle/>
          <a:p>
            <a:pPr algn="just"/>
            <a:r>
              <a:rPr lang="en-US" sz="2400" dirty="0">
                <a:solidFill>
                  <a:srgbClr val="175B41"/>
                </a:solidFill>
              </a:rPr>
              <a:t>The Decision Maker must describe in writing any conclusions reached and the reasons for those conclusion</a:t>
            </a:r>
            <a:r>
              <a:rPr lang="en-US" dirty="0"/>
              <a:t>.</a:t>
            </a:r>
          </a:p>
        </p:txBody>
      </p:sp>
      <p:sp>
        <p:nvSpPr>
          <p:cNvPr id="3" name="Text Placeholder 2"/>
          <p:cNvSpPr>
            <a:spLocks noGrp="1"/>
          </p:cNvSpPr>
          <p:nvPr>
            <p:ph type="body" sz="quarter" idx="17"/>
          </p:nvPr>
        </p:nvSpPr>
        <p:spPr/>
        <p:txBody>
          <a:bodyPr>
            <a:normAutofit fontScale="92500" lnSpcReduction="20000"/>
          </a:bodyPr>
          <a:lstStyle/>
          <a:p>
            <a:endParaRPr lang="en-US" dirty="0"/>
          </a:p>
          <a:p>
            <a:r>
              <a:rPr lang="en-US" sz="1100" dirty="0"/>
              <a:t>Abernathy, Roeder, Boyd &amp; Hullett, P.C</a:t>
            </a:r>
            <a:r>
              <a:rPr lang="en-US" dirty="0"/>
              <a:t>.</a:t>
            </a:r>
          </a:p>
          <a:p>
            <a:endParaRPr lang="en-US" dirty="0"/>
          </a:p>
        </p:txBody>
      </p:sp>
      <p:pic>
        <p:nvPicPr>
          <p:cNvPr id="18436" name="Picture 4" descr="How to write an excellent thesis conclusion - Paperpi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20072" y="1131590"/>
            <a:ext cx="3305944" cy="3305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64238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Written Decision – Disciplinary Actions	</a:t>
            </a:r>
          </a:p>
        </p:txBody>
      </p:sp>
      <p:sp>
        <p:nvSpPr>
          <p:cNvPr id="4" name="Content Placeholder 3"/>
          <p:cNvSpPr>
            <a:spLocks noGrp="1"/>
          </p:cNvSpPr>
          <p:nvPr>
            <p:ph idx="1"/>
          </p:nvPr>
        </p:nvSpPr>
        <p:spPr>
          <a:xfrm>
            <a:off x="457200" y="1275606"/>
            <a:ext cx="4330824" cy="3456384"/>
          </a:xfrm>
        </p:spPr>
        <p:txBody>
          <a:bodyPr>
            <a:normAutofit lnSpcReduction="10000"/>
          </a:bodyPr>
          <a:lstStyle/>
          <a:p>
            <a:pPr algn="just"/>
            <a:r>
              <a:rPr lang="en-US" sz="2000" dirty="0">
                <a:solidFill>
                  <a:srgbClr val="175B41"/>
                </a:solidFill>
              </a:rPr>
              <a:t>The written decision must include a determination of responsibility.</a:t>
            </a:r>
          </a:p>
          <a:p>
            <a:pPr algn="just"/>
            <a:r>
              <a:rPr lang="en-US" sz="2000" dirty="0">
                <a:solidFill>
                  <a:srgbClr val="175B41"/>
                </a:solidFill>
              </a:rPr>
              <a:t>If a respondent is found to be responsible, the written determination must list any disciplinary actions taken.</a:t>
            </a:r>
          </a:p>
          <a:p>
            <a:pPr algn="just"/>
            <a:r>
              <a:rPr lang="en-US" sz="2000" dirty="0">
                <a:solidFill>
                  <a:srgbClr val="175B41"/>
                </a:solidFill>
              </a:rPr>
              <a:t>The written decision must include any remedies provided to the complainant to restore or preserve his or her equal access to education.</a:t>
            </a:r>
          </a:p>
        </p:txBody>
      </p:sp>
      <p:sp>
        <p:nvSpPr>
          <p:cNvPr id="3" name="Text Placeholder 2"/>
          <p:cNvSpPr>
            <a:spLocks noGrp="1"/>
          </p:cNvSpPr>
          <p:nvPr>
            <p:ph type="body" sz="quarter" idx="17"/>
          </p:nvPr>
        </p:nvSpPr>
        <p:spPr/>
        <p:txBody>
          <a:bodyPr>
            <a:normAutofit fontScale="92500" lnSpcReduction="20000"/>
          </a:bodyPr>
          <a:lstStyle/>
          <a:p>
            <a:endParaRPr lang="en-US" dirty="0"/>
          </a:p>
          <a:p>
            <a:r>
              <a:rPr lang="en-US" sz="1100" dirty="0"/>
              <a:t>Abernathy, Roeder, Boyd &amp; Hullett, P.C.</a:t>
            </a:r>
          </a:p>
          <a:p>
            <a:endParaRPr lang="en-US" dirty="0"/>
          </a:p>
        </p:txBody>
      </p:sp>
      <p:pic>
        <p:nvPicPr>
          <p:cNvPr id="19460" name="Picture 4" descr="Real Estate Disciplines - Illinois REALTOR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87051" y="1779662"/>
            <a:ext cx="3566110" cy="18722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816274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Written Decisions - Practical Considerations</a:t>
            </a:r>
          </a:p>
        </p:txBody>
      </p:sp>
      <p:sp>
        <p:nvSpPr>
          <p:cNvPr id="4" name="Content Placeholder 3"/>
          <p:cNvSpPr>
            <a:spLocks noGrp="1"/>
          </p:cNvSpPr>
          <p:nvPr>
            <p:ph idx="1"/>
          </p:nvPr>
        </p:nvSpPr>
        <p:spPr/>
        <p:txBody>
          <a:bodyPr>
            <a:normAutofit/>
          </a:bodyPr>
          <a:lstStyle/>
          <a:p>
            <a:pPr algn="just"/>
            <a:r>
              <a:rPr lang="en-US" sz="2400" dirty="0">
                <a:solidFill>
                  <a:srgbClr val="175B41"/>
                </a:solidFill>
              </a:rPr>
              <a:t>Be mindful of the terminology used (i.e. using victim instead of complainant).</a:t>
            </a:r>
          </a:p>
          <a:p>
            <a:pPr algn="just"/>
            <a:r>
              <a:rPr lang="en-US" sz="2400" dirty="0">
                <a:solidFill>
                  <a:srgbClr val="175B41"/>
                </a:solidFill>
              </a:rPr>
              <a:t>Be clear as to the source of the information (i.e. Robert stated this happened.)</a:t>
            </a:r>
          </a:p>
          <a:p>
            <a:pPr algn="just"/>
            <a:r>
              <a:rPr lang="en-US" sz="2400" dirty="0">
                <a:solidFill>
                  <a:srgbClr val="175B41"/>
                </a:solidFill>
              </a:rPr>
              <a:t>Make no assumptions in your decision. </a:t>
            </a:r>
          </a:p>
          <a:p>
            <a:pPr algn="just"/>
            <a:r>
              <a:rPr lang="en-US" sz="2400" dirty="0">
                <a:solidFill>
                  <a:srgbClr val="175B41"/>
                </a:solidFill>
              </a:rPr>
              <a:t>Write so that someone who is unfamiliar with the facts can pick up the decision and understand what happened.</a:t>
            </a:r>
          </a:p>
          <a:p>
            <a:pPr algn="just"/>
            <a:r>
              <a:rPr lang="en-US" sz="2400" dirty="0">
                <a:solidFill>
                  <a:srgbClr val="175B41"/>
                </a:solidFill>
              </a:rPr>
              <a:t>Maintain a neutral, evidence driven tone.</a:t>
            </a:r>
          </a:p>
          <a:p>
            <a:endParaRPr lang="en-US" dirty="0"/>
          </a:p>
          <a:p>
            <a:endParaRPr lang="en-US" dirty="0"/>
          </a:p>
          <a:p>
            <a:endParaRPr lang="en-US" dirty="0"/>
          </a:p>
        </p:txBody>
      </p:sp>
      <p:sp>
        <p:nvSpPr>
          <p:cNvPr id="3" name="Text Placeholder 2"/>
          <p:cNvSpPr>
            <a:spLocks noGrp="1"/>
          </p:cNvSpPr>
          <p:nvPr>
            <p:ph type="body" sz="quarter" idx="17"/>
          </p:nvPr>
        </p:nvSpPr>
        <p:spPr/>
        <p:txBody>
          <a:bodyPr>
            <a:normAutofit fontScale="92500" lnSpcReduction="20000"/>
          </a:bodyPr>
          <a:lstStyle/>
          <a:p>
            <a:endParaRPr lang="en-US" dirty="0"/>
          </a:p>
          <a:p>
            <a:r>
              <a:rPr lang="en-US" sz="1100" dirty="0"/>
              <a:t>Abernathy, Roeder, Boyd &amp; Hullett, P.C.</a:t>
            </a:r>
          </a:p>
          <a:p>
            <a:endParaRPr lang="en-US" dirty="0"/>
          </a:p>
        </p:txBody>
      </p:sp>
    </p:spTree>
    <p:extLst>
      <p:ext uri="{BB962C8B-B14F-4D97-AF65-F5344CB8AC3E}">
        <p14:creationId xmlns:p14="http://schemas.microsoft.com/office/powerpoint/2010/main" val="31958983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Written Decision Exercise </a:t>
            </a:r>
          </a:p>
        </p:txBody>
      </p:sp>
      <p:sp>
        <p:nvSpPr>
          <p:cNvPr id="4" name="Content Placeholder 3"/>
          <p:cNvSpPr>
            <a:spLocks noGrp="1"/>
          </p:cNvSpPr>
          <p:nvPr>
            <p:ph idx="1"/>
          </p:nvPr>
        </p:nvSpPr>
        <p:spPr/>
        <p:txBody>
          <a:bodyPr/>
          <a:lstStyle/>
          <a:p>
            <a:pPr marL="0" indent="0">
              <a:buNone/>
            </a:pPr>
            <a:r>
              <a:rPr lang="en-US" sz="2800" dirty="0">
                <a:solidFill>
                  <a:srgbClr val="175B41"/>
                </a:solidFill>
              </a:rPr>
              <a:t>How would you edit the following sentences:</a:t>
            </a:r>
          </a:p>
          <a:p>
            <a:pPr marL="0" indent="0">
              <a:buNone/>
            </a:pPr>
            <a:endParaRPr lang="en-US" sz="2800" dirty="0">
              <a:solidFill>
                <a:srgbClr val="175B41"/>
              </a:solidFill>
            </a:endParaRPr>
          </a:p>
          <a:p>
            <a:r>
              <a:rPr lang="en-US" sz="2800" dirty="0">
                <a:solidFill>
                  <a:srgbClr val="175B41"/>
                </a:solidFill>
              </a:rPr>
              <a:t>Respondent visibly winced when Complainant said “no.”</a:t>
            </a:r>
          </a:p>
          <a:p>
            <a:pPr marL="228600" indent="-228600">
              <a:buFont typeface="+mj-lt"/>
              <a:buAutoNum type="arabicPeriod"/>
            </a:pPr>
            <a:endParaRPr lang="en-US" dirty="0"/>
          </a:p>
          <a:p>
            <a:pPr>
              <a:buFont typeface="+mj-lt"/>
              <a:buAutoNum type="arabicPeriod"/>
            </a:pPr>
            <a:endParaRPr lang="en-US" dirty="0"/>
          </a:p>
        </p:txBody>
      </p:sp>
      <p:sp>
        <p:nvSpPr>
          <p:cNvPr id="3" name="Text Placeholder 2"/>
          <p:cNvSpPr>
            <a:spLocks noGrp="1"/>
          </p:cNvSpPr>
          <p:nvPr>
            <p:ph type="body" sz="quarter" idx="17"/>
          </p:nvPr>
        </p:nvSpPr>
        <p:spPr/>
        <p:txBody>
          <a:bodyPr/>
          <a:lstStyle/>
          <a:p>
            <a:r>
              <a:rPr lang="en-US" dirty="0"/>
              <a:t>Abernathy, Roeder, Boyd &amp; Hullett, P.C.</a:t>
            </a:r>
          </a:p>
        </p:txBody>
      </p:sp>
    </p:spTree>
    <p:extLst>
      <p:ext uri="{BB962C8B-B14F-4D97-AF65-F5344CB8AC3E}">
        <p14:creationId xmlns:p14="http://schemas.microsoft.com/office/powerpoint/2010/main" val="20596978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Written Decision Exercise </a:t>
            </a:r>
          </a:p>
        </p:txBody>
      </p:sp>
      <p:sp>
        <p:nvSpPr>
          <p:cNvPr id="5" name="Content Placeholder 4"/>
          <p:cNvSpPr>
            <a:spLocks noGrp="1"/>
          </p:cNvSpPr>
          <p:nvPr>
            <p:ph idx="1"/>
          </p:nvPr>
        </p:nvSpPr>
        <p:spPr>
          <a:xfrm>
            <a:off x="441007" y="1203598"/>
            <a:ext cx="8229600" cy="3391298"/>
          </a:xfrm>
        </p:spPr>
        <p:txBody>
          <a:bodyPr/>
          <a:lstStyle/>
          <a:p>
            <a:endParaRPr lang="en-US" sz="2400" dirty="0">
              <a:solidFill>
                <a:srgbClr val="175B41"/>
              </a:solidFill>
            </a:endParaRPr>
          </a:p>
          <a:p>
            <a:endParaRPr lang="en-US" sz="2400" dirty="0">
              <a:solidFill>
                <a:srgbClr val="175B41"/>
              </a:solidFill>
            </a:endParaRPr>
          </a:p>
          <a:p>
            <a:r>
              <a:rPr lang="en-US" sz="2800" dirty="0">
                <a:solidFill>
                  <a:srgbClr val="175B41"/>
                </a:solidFill>
              </a:rPr>
              <a:t>On a scale of 1 to 10, Respondent was a “level 5 kind of drunk.”</a:t>
            </a:r>
          </a:p>
        </p:txBody>
      </p:sp>
      <p:sp>
        <p:nvSpPr>
          <p:cNvPr id="6" name="Text Placeholder 5"/>
          <p:cNvSpPr>
            <a:spLocks noGrp="1"/>
          </p:cNvSpPr>
          <p:nvPr>
            <p:ph type="body" sz="quarter" idx="17"/>
          </p:nvPr>
        </p:nvSpPr>
        <p:spPr/>
        <p:txBody>
          <a:bodyPr>
            <a:normAutofit fontScale="92500" lnSpcReduction="20000"/>
          </a:bodyPr>
          <a:lstStyle/>
          <a:p>
            <a:endParaRPr lang="en-US" dirty="0"/>
          </a:p>
          <a:p>
            <a:r>
              <a:rPr lang="en-US" dirty="0"/>
              <a:t>Abernathy, Roeder, Boyd &amp; Hullett, P.C.</a:t>
            </a:r>
          </a:p>
          <a:p>
            <a:endParaRPr lang="en-US" dirty="0"/>
          </a:p>
        </p:txBody>
      </p:sp>
    </p:spTree>
    <p:extLst>
      <p:ext uri="{BB962C8B-B14F-4D97-AF65-F5344CB8AC3E}">
        <p14:creationId xmlns:p14="http://schemas.microsoft.com/office/powerpoint/2010/main" val="23404314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Written Decision Exercise </a:t>
            </a:r>
          </a:p>
        </p:txBody>
      </p:sp>
      <p:sp>
        <p:nvSpPr>
          <p:cNvPr id="4" name="Content Placeholder 3"/>
          <p:cNvSpPr>
            <a:spLocks noGrp="1"/>
          </p:cNvSpPr>
          <p:nvPr>
            <p:ph idx="1"/>
          </p:nvPr>
        </p:nvSpPr>
        <p:spPr>
          <a:xfrm>
            <a:off x="457200" y="1779661"/>
            <a:ext cx="8229600" cy="2814961"/>
          </a:xfrm>
        </p:spPr>
        <p:txBody>
          <a:bodyPr>
            <a:normAutofit/>
          </a:bodyPr>
          <a:lstStyle/>
          <a:p>
            <a:pPr algn="just"/>
            <a:r>
              <a:rPr lang="en-US" sz="2800" dirty="0">
                <a:solidFill>
                  <a:srgbClr val="175B41"/>
                </a:solidFill>
              </a:rPr>
              <a:t>When the Respondent asked if the Complainant wanted to hook up, the Complainant said “That’s OK”.  Clearly, that shows Complainant's consent.</a:t>
            </a:r>
          </a:p>
        </p:txBody>
      </p:sp>
      <p:sp>
        <p:nvSpPr>
          <p:cNvPr id="3" name="Text Placeholder 2"/>
          <p:cNvSpPr>
            <a:spLocks noGrp="1"/>
          </p:cNvSpPr>
          <p:nvPr>
            <p:ph type="body" sz="quarter" idx="17"/>
          </p:nvPr>
        </p:nvSpPr>
        <p:spPr/>
        <p:txBody>
          <a:bodyPr>
            <a:normAutofit fontScale="92500" lnSpcReduction="20000"/>
          </a:bodyPr>
          <a:lstStyle/>
          <a:p>
            <a:endParaRPr lang="en-US" dirty="0"/>
          </a:p>
          <a:p>
            <a:r>
              <a:rPr lang="en-US" dirty="0"/>
              <a:t>Abernathy, Roeder, Boyd &amp; Hullett, P.C.</a:t>
            </a:r>
          </a:p>
          <a:p>
            <a:endParaRPr lang="en-US" dirty="0"/>
          </a:p>
        </p:txBody>
      </p:sp>
    </p:spTree>
    <p:extLst>
      <p:ext uri="{BB962C8B-B14F-4D97-AF65-F5344CB8AC3E}">
        <p14:creationId xmlns:p14="http://schemas.microsoft.com/office/powerpoint/2010/main" val="356752841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APPEALS – AFTER DETERMINATION </a:t>
            </a:r>
          </a:p>
        </p:txBody>
      </p:sp>
      <p:sp>
        <p:nvSpPr>
          <p:cNvPr id="3" name="Text Placeholder 2"/>
          <p:cNvSpPr>
            <a:spLocks noGrp="1"/>
          </p:cNvSpPr>
          <p:nvPr>
            <p:ph type="body" sz="quarter" idx="17"/>
          </p:nvPr>
        </p:nvSpPr>
        <p:spPr/>
        <p:txBody>
          <a:bodyPr>
            <a:normAutofit fontScale="92500" lnSpcReduction="20000"/>
          </a:bodyPr>
          <a:lstStyle/>
          <a:p>
            <a:endParaRPr lang="en-US" dirty="0"/>
          </a:p>
          <a:p>
            <a:r>
              <a:rPr lang="en-US" sz="1100" dirty="0"/>
              <a:t>Abernathy, Roeder, Boyd &amp; Hullett, P.C.</a:t>
            </a:r>
          </a:p>
          <a:p>
            <a:endParaRPr lang="en-US" sz="1100" dirty="0"/>
          </a:p>
        </p:txBody>
      </p:sp>
      <p:pic>
        <p:nvPicPr>
          <p:cNvPr id="1026" name="Picture 2" descr="When the Judge Is Dead Wrong - How Soon Must I Appeal ? | DADvocacy™ Law  Firm">
            <a:extLst>
              <a:ext uri="{FF2B5EF4-FFF2-40B4-BE49-F238E27FC236}">
                <a16:creationId xmlns:a16="http://schemas.microsoft.com/office/drawing/2014/main" id="{B412C65B-3905-70E1-9F02-E173CA70E4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49413" y="1195964"/>
            <a:ext cx="5245174" cy="37415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035832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APPEALS – AFTER DETERMINATION </a:t>
            </a:r>
          </a:p>
        </p:txBody>
      </p:sp>
      <p:sp>
        <p:nvSpPr>
          <p:cNvPr id="3" name="Text Placeholder 2"/>
          <p:cNvSpPr>
            <a:spLocks noGrp="1"/>
          </p:cNvSpPr>
          <p:nvPr>
            <p:ph type="body" sz="quarter" idx="17"/>
          </p:nvPr>
        </p:nvSpPr>
        <p:spPr/>
        <p:txBody>
          <a:bodyPr>
            <a:normAutofit fontScale="92500" lnSpcReduction="20000"/>
          </a:bodyPr>
          <a:lstStyle/>
          <a:p>
            <a:endParaRPr lang="en-US" dirty="0"/>
          </a:p>
          <a:p>
            <a:r>
              <a:rPr lang="en-US" sz="1100" dirty="0"/>
              <a:t>Abernathy, Roeder, Boyd &amp; Hullett, P.C.</a:t>
            </a:r>
          </a:p>
          <a:p>
            <a:endParaRPr lang="en-US" sz="1100" dirty="0"/>
          </a:p>
        </p:txBody>
      </p:sp>
      <p:sp>
        <p:nvSpPr>
          <p:cNvPr id="4" name="Rectangle 3"/>
          <p:cNvSpPr/>
          <p:nvPr/>
        </p:nvSpPr>
        <p:spPr>
          <a:xfrm>
            <a:off x="683568" y="1347614"/>
            <a:ext cx="8136904" cy="2123658"/>
          </a:xfrm>
          <a:prstGeom prst="rect">
            <a:avLst/>
          </a:prstGeom>
        </p:spPr>
        <p:txBody>
          <a:bodyPr wrap="square">
            <a:spAutoFit/>
          </a:bodyPr>
          <a:lstStyle/>
          <a:p>
            <a:r>
              <a:rPr lang="en-US" sz="2000" dirty="0"/>
              <a:t>Both, complainant and respondent have the opportunity to appeal a determination based on the following reasons:</a:t>
            </a:r>
          </a:p>
          <a:p>
            <a:endParaRPr lang="en-US" sz="2000" dirty="0"/>
          </a:p>
          <a:p>
            <a:pPr marL="342900" indent="-342900">
              <a:buFont typeface="Arial" panose="020B0604020202020204" pitchFamily="34" charset="0"/>
              <a:buChar char="•"/>
            </a:pPr>
            <a:r>
              <a:rPr lang="en-US" dirty="0">
                <a:effectLst/>
              </a:rPr>
              <a:t>(A) </a:t>
            </a:r>
            <a:r>
              <a:rPr lang="en-US" b="1" dirty="0">
                <a:effectLst/>
              </a:rPr>
              <a:t>Procedural irregularity </a:t>
            </a:r>
            <a:r>
              <a:rPr lang="en-US" dirty="0">
                <a:effectLst/>
              </a:rPr>
              <a:t>that affected the outcome of the matter;</a:t>
            </a:r>
          </a:p>
          <a:p>
            <a:pPr marL="342900" indent="-342900">
              <a:buFont typeface="Arial" panose="020B0604020202020204" pitchFamily="34" charset="0"/>
              <a:buChar char="•"/>
            </a:pPr>
            <a:r>
              <a:rPr lang="en-US" dirty="0">
                <a:effectLst/>
              </a:rPr>
              <a:t>(B) </a:t>
            </a:r>
            <a:r>
              <a:rPr lang="en-US" b="1" dirty="0">
                <a:effectLst/>
              </a:rPr>
              <a:t>New evidence </a:t>
            </a:r>
            <a:r>
              <a:rPr lang="en-US" dirty="0">
                <a:effectLst/>
              </a:rPr>
              <a:t>that was not reasonably available; and</a:t>
            </a:r>
          </a:p>
          <a:p>
            <a:pPr marL="342900" indent="-342900">
              <a:buFont typeface="Arial" panose="020B0604020202020204" pitchFamily="34" charset="0"/>
              <a:buChar char="•"/>
            </a:pPr>
            <a:r>
              <a:rPr lang="en-US" dirty="0">
                <a:effectLst/>
              </a:rPr>
              <a:t>(C) The Title IX Coordinator, investigator(s), or decision-maker(s) had a </a:t>
            </a:r>
            <a:r>
              <a:rPr lang="en-US" b="1" dirty="0">
                <a:effectLst/>
              </a:rPr>
              <a:t>conflict of interest or bias </a:t>
            </a:r>
            <a:r>
              <a:rPr lang="en-US" dirty="0">
                <a:effectLst/>
              </a:rPr>
              <a:t>for or against complainants or respondents.</a:t>
            </a:r>
          </a:p>
        </p:txBody>
      </p:sp>
    </p:spTree>
    <p:extLst>
      <p:ext uri="{BB962C8B-B14F-4D97-AF65-F5344CB8AC3E}">
        <p14:creationId xmlns:p14="http://schemas.microsoft.com/office/powerpoint/2010/main" val="33828293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APPEALS – AFTER DETERMINATION </a:t>
            </a:r>
          </a:p>
        </p:txBody>
      </p:sp>
      <p:sp>
        <p:nvSpPr>
          <p:cNvPr id="3" name="Text Placeholder 2"/>
          <p:cNvSpPr>
            <a:spLocks noGrp="1"/>
          </p:cNvSpPr>
          <p:nvPr>
            <p:ph type="body" sz="quarter" idx="17"/>
          </p:nvPr>
        </p:nvSpPr>
        <p:spPr/>
        <p:txBody>
          <a:bodyPr>
            <a:normAutofit fontScale="92500" lnSpcReduction="20000"/>
          </a:bodyPr>
          <a:lstStyle/>
          <a:p>
            <a:endParaRPr lang="en-US" dirty="0"/>
          </a:p>
          <a:p>
            <a:r>
              <a:rPr lang="en-US" sz="1100" dirty="0"/>
              <a:t>Abernathy, Roeder, Boyd &amp; Hullett, P.C.</a:t>
            </a:r>
          </a:p>
          <a:p>
            <a:endParaRPr lang="en-US" sz="1100" dirty="0"/>
          </a:p>
        </p:txBody>
      </p:sp>
      <p:sp>
        <p:nvSpPr>
          <p:cNvPr id="4" name="Rectangle 3"/>
          <p:cNvSpPr/>
          <p:nvPr/>
        </p:nvSpPr>
        <p:spPr>
          <a:xfrm>
            <a:off x="683568" y="1347614"/>
            <a:ext cx="8136904" cy="2646878"/>
          </a:xfrm>
          <a:prstGeom prst="rect">
            <a:avLst/>
          </a:prstGeom>
        </p:spPr>
        <p:txBody>
          <a:bodyPr wrap="square">
            <a:spAutoFit/>
          </a:bodyPr>
          <a:lstStyle/>
          <a:p>
            <a:r>
              <a:rPr lang="en-US" sz="2000" u="sng" dirty="0">
                <a:effectLst/>
              </a:rPr>
              <a:t>As to all appeals, the college must:</a:t>
            </a:r>
          </a:p>
          <a:p>
            <a:endParaRPr lang="en-US" sz="2000" dirty="0">
              <a:effectLst/>
            </a:endParaRPr>
          </a:p>
          <a:p>
            <a:pPr marL="285750" indent="-285750">
              <a:buFont typeface="Wingdings" panose="05000000000000000000" pitchFamily="2" charset="2"/>
              <a:buChar char="ü"/>
            </a:pPr>
            <a:r>
              <a:rPr lang="en-US" sz="1400" dirty="0">
                <a:effectLst/>
              </a:rPr>
              <a:t>Notify the other party in writing when an appeal is filed and implement appeal procedures equally for both parties;</a:t>
            </a:r>
          </a:p>
          <a:p>
            <a:pPr marL="285750" indent="-285750">
              <a:buFont typeface="Wingdings" panose="05000000000000000000" pitchFamily="2" charset="2"/>
              <a:buChar char="ü"/>
            </a:pPr>
            <a:r>
              <a:rPr lang="en-US" sz="1400" dirty="0">
                <a:effectLst/>
              </a:rPr>
              <a:t>Ensure that the Appeal Officer is not the same person as the:</a:t>
            </a:r>
          </a:p>
          <a:p>
            <a:pPr marL="742950" lvl="1" indent="-285750">
              <a:buFont typeface="Wingdings" panose="05000000000000000000" pitchFamily="2" charset="2"/>
              <a:buChar char="§"/>
            </a:pPr>
            <a:r>
              <a:rPr lang="en-US" sz="1400" dirty="0"/>
              <a:t>D</a:t>
            </a:r>
            <a:r>
              <a:rPr lang="en-US" sz="1400" dirty="0">
                <a:effectLst/>
              </a:rPr>
              <a:t>ecision-maker(s) </a:t>
            </a:r>
          </a:p>
          <a:p>
            <a:pPr marL="742950" lvl="1" indent="-285750">
              <a:buFont typeface="Wingdings" panose="05000000000000000000" pitchFamily="2" charset="2"/>
              <a:buChar char="§"/>
            </a:pPr>
            <a:r>
              <a:rPr lang="en-US" sz="1400" dirty="0"/>
              <a:t>I</a:t>
            </a:r>
            <a:r>
              <a:rPr lang="en-US" sz="1400" dirty="0">
                <a:effectLst/>
              </a:rPr>
              <a:t>nvestigator(s), or </a:t>
            </a:r>
          </a:p>
          <a:p>
            <a:pPr marL="742950" lvl="1" indent="-285750">
              <a:buFont typeface="Wingdings" panose="05000000000000000000" pitchFamily="2" charset="2"/>
              <a:buChar char="§"/>
            </a:pPr>
            <a:r>
              <a:rPr lang="en-US" sz="1400" dirty="0">
                <a:effectLst/>
              </a:rPr>
              <a:t>the Title IX Coordinator;</a:t>
            </a:r>
          </a:p>
          <a:p>
            <a:pPr marL="285750" indent="-285750">
              <a:buFont typeface="Wingdings" panose="05000000000000000000" pitchFamily="2" charset="2"/>
              <a:buChar char="ü"/>
            </a:pPr>
            <a:r>
              <a:rPr lang="en-US" sz="1400" dirty="0">
                <a:effectLst/>
              </a:rPr>
              <a:t>Allow parties to submit a written statement;</a:t>
            </a:r>
          </a:p>
          <a:p>
            <a:pPr marL="285750" indent="-285750">
              <a:buFont typeface="Wingdings" panose="05000000000000000000" pitchFamily="2" charset="2"/>
              <a:buChar char="ü"/>
            </a:pPr>
            <a:r>
              <a:rPr lang="en-US" sz="1400" dirty="0">
                <a:effectLst/>
              </a:rPr>
              <a:t>Issue a written decision describing the result of the appeal and the rationale for the result; and</a:t>
            </a:r>
          </a:p>
          <a:p>
            <a:pPr marL="285750" indent="-285750">
              <a:buFont typeface="Wingdings" panose="05000000000000000000" pitchFamily="2" charset="2"/>
              <a:buChar char="ü"/>
            </a:pPr>
            <a:r>
              <a:rPr lang="en-US" sz="1400" dirty="0">
                <a:effectLst/>
              </a:rPr>
              <a:t>Provide the written decision simultaneously to both parties.</a:t>
            </a:r>
          </a:p>
        </p:txBody>
      </p:sp>
    </p:spTree>
    <p:extLst>
      <p:ext uri="{BB962C8B-B14F-4D97-AF65-F5344CB8AC3E}">
        <p14:creationId xmlns:p14="http://schemas.microsoft.com/office/powerpoint/2010/main" val="418666962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APPEALS – Scenarios</a:t>
            </a:r>
          </a:p>
        </p:txBody>
      </p:sp>
      <p:sp>
        <p:nvSpPr>
          <p:cNvPr id="3" name="Text Placeholder 2"/>
          <p:cNvSpPr>
            <a:spLocks noGrp="1"/>
          </p:cNvSpPr>
          <p:nvPr>
            <p:ph type="body" sz="quarter" idx="17"/>
          </p:nvPr>
        </p:nvSpPr>
        <p:spPr/>
        <p:txBody>
          <a:bodyPr>
            <a:normAutofit fontScale="92500" lnSpcReduction="20000"/>
          </a:bodyPr>
          <a:lstStyle/>
          <a:p>
            <a:endParaRPr lang="en-US" dirty="0"/>
          </a:p>
          <a:p>
            <a:r>
              <a:rPr lang="en-US" sz="1100" dirty="0"/>
              <a:t>Abernathy, Roeder, Boyd &amp; Hullett, P.C.</a:t>
            </a:r>
          </a:p>
          <a:p>
            <a:endParaRPr lang="en-US" sz="1100" dirty="0"/>
          </a:p>
        </p:txBody>
      </p:sp>
      <p:sp>
        <p:nvSpPr>
          <p:cNvPr id="4" name="Rectangle 3"/>
          <p:cNvSpPr/>
          <p:nvPr/>
        </p:nvSpPr>
        <p:spPr>
          <a:xfrm>
            <a:off x="683568" y="1347614"/>
            <a:ext cx="8136904" cy="2862322"/>
          </a:xfrm>
          <a:prstGeom prst="rect">
            <a:avLst/>
          </a:prstGeom>
        </p:spPr>
        <p:txBody>
          <a:bodyPr wrap="square">
            <a:spAutoFit/>
          </a:bodyPr>
          <a:lstStyle/>
          <a:p>
            <a:pPr marL="457200" indent="-457200">
              <a:buFont typeface="Arial" panose="020B0604020202020204" pitchFamily="34" charset="0"/>
              <a:buChar char="•"/>
            </a:pPr>
            <a:r>
              <a:rPr lang="en-US" sz="2000" dirty="0">
                <a:effectLst/>
              </a:rPr>
              <a:t>Becky (Complainant) received a mostly favorable decision by the decision-maker. Becky wants to appeal only part of the decision-maker’s determination, can she do that?</a:t>
            </a:r>
          </a:p>
          <a:p>
            <a:pPr marL="342900" indent="-342900">
              <a:buFont typeface="Arial" panose="020B0604020202020204" pitchFamily="34" charset="0"/>
              <a:buChar char="•"/>
            </a:pPr>
            <a:endParaRPr lang="en-US" sz="2000" dirty="0">
              <a:effectLst/>
            </a:endParaRPr>
          </a:p>
          <a:p>
            <a:pPr marL="457200" indent="-457200">
              <a:buFont typeface="Arial" panose="020B0604020202020204" pitchFamily="34" charset="0"/>
              <a:buChar char="•"/>
            </a:pPr>
            <a:r>
              <a:rPr lang="en-US" sz="2000" dirty="0"/>
              <a:t>Parker is a Respondent for a Title IX complaint that was filed 6 months ago over an incident that happened 7 months ago. Parker wants to appeal the determination on the basis of new evidence claiming that Complainant retaliated against her two days ago. Is that permissible?</a:t>
            </a:r>
            <a:endParaRPr lang="en-US" sz="2000" dirty="0">
              <a:effectLst/>
            </a:endParaRPr>
          </a:p>
        </p:txBody>
      </p:sp>
    </p:spTree>
    <p:extLst>
      <p:ext uri="{BB962C8B-B14F-4D97-AF65-F5344CB8AC3E}">
        <p14:creationId xmlns:p14="http://schemas.microsoft.com/office/powerpoint/2010/main" val="256637384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34"/>
          <p:cNvSpPr>
            <a:spLocks noGrp="1"/>
          </p:cNvSpPr>
          <p:nvPr>
            <p:ph type="title"/>
          </p:nvPr>
        </p:nvSpPr>
        <p:spPr/>
        <p:txBody>
          <a:bodyPr>
            <a:normAutofit/>
          </a:bodyPr>
          <a:lstStyle/>
          <a:p>
            <a:r>
              <a:rPr lang="en-US" sz="2400" dirty="0"/>
              <a:t>Questions?</a:t>
            </a:r>
            <a:endParaRPr lang="uk-UA" sz="2400" b="1" dirty="0"/>
          </a:p>
        </p:txBody>
      </p:sp>
      <p:sp>
        <p:nvSpPr>
          <p:cNvPr id="39" name="Footer Placeholder 38"/>
          <p:cNvSpPr>
            <a:spLocks noGrp="1"/>
          </p:cNvSpPr>
          <p:nvPr>
            <p:ph type="ftr" sz="quarter" idx="15"/>
          </p:nvPr>
        </p:nvSpPr>
        <p:spPr/>
        <p:txBody>
          <a:bodyPr/>
          <a:lstStyle/>
          <a:p>
            <a:r>
              <a:rPr lang="en-US" dirty="0"/>
              <a:t>www.abernathy-law.com</a:t>
            </a:r>
            <a:endParaRPr lang="uk-UA" dirty="0"/>
          </a:p>
        </p:txBody>
      </p:sp>
      <p:sp>
        <p:nvSpPr>
          <p:cNvPr id="40" name="Slide Number Placeholder 39"/>
          <p:cNvSpPr>
            <a:spLocks noGrp="1"/>
          </p:cNvSpPr>
          <p:nvPr>
            <p:ph type="sldNum" sz="quarter" idx="16"/>
          </p:nvPr>
        </p:nvSpPr>
        <p:spPr/>
        <p:txBody>
          <a:bodyPr/>
          <a:lstStyle/>
          <a:p>
            <a:fld id="{5A12E19C-F0D7-470F-8E3A-FEF858791E3B}" type="slidenum">
              <a:rPr lang="uk-UA" smtClean="0"/>
              <a:pPr/>
              <a:t>49</a:t>
            </a:fld>
            <a:endParaRPr lang="uk-UA"/>
          </a:p>
        </p:txBody>
      </p:sp>
      <p:sp>
        <p:nvSpPr>
          <p:cNvPr id="43" name="Text Placeholder 42"/>
          <p:cNvSpPr>
            <a:spLocks noGrp="1"/>
          </p:cNvSpPr>
          <p:nvPr>
            <p:ph type="body" sz="quarter" idx="17"/>
          </p:nvPr>
        </p:nvSpPr>
        <p:spPr/>
        <p:txBody>
          <a:bodyPr/>
          <a:lstStyle/>
          <a:p>
            <a:r>
              <a:rPr lang="en-US" dirty="0"/>
              <a:t>Abernathy, Roeder, Boyd &amp; Hullett, P.C.</a:t>
            </a:r>
            <a:endParaRPr lang="uk-UA" dirty="0"/>
          </a:p>
        </p:txBody>
      </p:sp>
      <p:sp>
        <p:nvSpPr>
          <p:cNvPr id="17" name="Content Placeholder 45"/>
          <p:cNvSpPr txBox="1">
            <a:spLocks/>
          </p:cNvSpPr>
          <p:nvPr/>
        </p:nvSpPr>
        <p:spPr>
          <a:xfrm>
            <a:off x="468313" y="1206401"/>
            <a:ext cx="8207375" cy="3036293"/>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05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lgn="just"/>
            <a:endParaRPr lang="en-US" sz="1700" dirty="0">
              <a:solidFill>
                <a:srgbClr val="1B5A41"/>
              </a:solidFill>
            </a:endParaRPr>
          </a:p>
          <a:p>
            <a:pPr algn="just">
              <a:buFont typeface="+mj-lt"/>
              <a:buAutoNum type="alphaLcPeriod" startAt="3"/>
            </a:pPr>
            <a:endParaRPr lang="en-US" sz="1800" dirty="0">
              <a:solidFill>
                <a:srgbClr val="1B5A41"/>
              </a:solidFill>
            </a:endParaRPr>
          </a:p>
        </p:txBody>
      </p:sp>
      <p:pic>
        <p:nvPicPr>
          <p:cNvPr id="7"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32881" y="1060445"/>
            <a:ext cx="3678238" cy="3678238"/>
          </a:xfrm>
          <a:prstGeom prst="rect">
            <a:avLst/>
          </a:prstGeom>
        </p:spPr>
      </p:pic>
    </p:spTree>
    <p:extLst>
      <p:ext uri="{BB962C8B-B14F-4D97-AF65-F5344CB8AC3E}">
        <p14:creationId xmlns:p14="http://schemas.microsoft.com/office/powerpoint/2010/main" val="53981153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left)">
                                      <p:cBhvr>
                                        <p:cTn id="7" dur="500"/>
                                        <p:tgtEl>
                                          <p:spTgt spid="3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fade">
                                      <p:cBhvr>
                                        <p:cTn id="11" dur="500"/>
                                        <p:tgtEl>
                                          <p:spTgt spid="43"/>
                                        </p:tgtEl>
                                      </p:cBhvr>
                                    </p:animEffect>
                                  </p:childTnLst>
                                </p:cTn>
                              </p:par>
                            </p:childTnLst>
                          </p:cTn>
                        </p:par>
                        <p:par>
                          <p:cTn id="12" fill="hold">
                            <p:stCondLst>
                              <p:cond delay="1000"/>
                            </p:stCondLst>
                            <p:childTnLst>
                              <p:par>
                                <p:cTn id="13" presetID="10" presetClass="entr" presetSubtype="0" fill="hold" grpId="0" nodeType="afterEffect" nodePh="1">
                                  <p:stCondLst>
                                    <p:cond delay="0"/>
                                  </p:stCondLst>
                                  <p:endCondLst>
                                    <p:cond evt="begin" delay="0">
                                      <p:tn val="13"/>
                                    </p:cond>
                                  </p:end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43" grpId="0"/>
      <p:bldP spid="17"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36965" y="987574"/>
            <a:ext cx="3070071" cy="646331"/>
          </a:xfrm>
          <a:prstGeom prst="rect">
            <a:avLst/>
          </a:prstGeom>
        </p:spPr>
        <p:txBody>
          <a:bodyPr wrap="none">
            <a:spAutoFit/>
          </a:bodyPr>
          <a:lstStyle/>
          <a:p>
            <a:pPr algn="r">
              <a:spcBef>
                <a:spcPts val="600"/>
              </a:spcBef>
            </a:pPr>
            <a:r>
              <a:rPr lang="en-US" sz="3600" dirty="0">
                <a:solidFill>
                  <a:srgbClr val="323232"/>
                </a:solidFill>
                <a:latin typeface="+mj-lt"/>
                <a:ea typeface="Roboto" pitchFamily="2" charset="0"/>
              </a:rPr>
              <a:t>THANK YOU!</a:t>
            </a:r>
          </a:p>
        </p:txBody>
      </p:sp>
      <p:pic>
        <p:nvPicPr>
          <p:cNvPr id="3" name="Picture Placeholder 3"/>
          <p:cNvPicPr>
            <a:picLocks noChangeAspect="1"/>
          </p:cNvPicPr>
          <p:nvPr/>
        </p:nvPicPr>
        <p:blipFill rotWithShape="1">
          <a:blip r:embed="rId3" cstate="print">
            <a:extLst>
              <a:ext uri="{28A0092B-C50C-407E-A947-70E740481C1C}">
                <a14:useLocalDpi xmlns:a14="http://schemas.microsoft.com/office/drawing/2010/main" val="0"/>
              </a:ext>
            </a:extLst>
          </a:blip>
          <a:srcRect l="-259" r="-235"/>
          <a:stretch/>
        </p:blipFill>
        <p:spPr>
          <a:xfrm>
            <a:off x="3203848" y="1995686"/>
            <a:ext cx="2700300" cy="1349939"/>
          </a:xfrm>
          <a:prstGeom prst="rect">
            <a:avLst/>
          </a:prstGeom>
        </p:spPr>
      </p:pic>
    </p:spTree>
    <p:extLst>
      <p:ext uri="{BB962C8B-B14F-4D97-AF65-F5344CB8AC3E}">
        <p14:creationId xmlns:p14="http://schemas.microsoft.com/office/powerpoint/2010/main" val="248258083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theme/theme1.xml><?xml version="1.0" encoding="utf-8"?>
<a:theme xmlns:a="http://schemas.openxmlformats.org/drawingml/2006/main" name="Office Theme">
  <a:themeElements>
    <a:clrScheme name="AA">
      <a:dk1>
        <a:srgbClr val="323232"/>
      </a:dk1>
      <a:lt1>
        <a:srgbClr val="FFFFFF"/>
      </a:lt1>
      <a:dk2>
        <a:srgbClr val="323232"/>
      </a:dk2>
      <a:lt2>
        <a:srgbClr val="C0C0C0"/>
      </a:lt2>
      <a:accent1>
        <a:srgbClr val="9FCE4D"/>
      </a:accent1>
      <a:accent2>
        <a:srgbClr val="E9A922"/>
      </a:accent2>
      <a:accent3>
        <a:srgbClr val="67B9E1"/>
      </a:accent3>
      <a:accent4>
        <a:srgbClr val="F25859"/>
      </a:accent4>
      <a:accent5>
        <a:srgbClr val="A1A1AF"/>
      </a:accent5>
      <a:accent6>
        <a:srgbClr val="E673BA"/>
      </a:accent6>
      <a:hlink>
        <a:srgbClr val="4BACC6"/>
      </a:hlink>
      <a:folHlink>
        <a:srgbClr val="5F497A"/>
      </a:folHlink>
    </a:clrScheme>
    <a:fontScheme name="A">
      <a:majorFont>
        <a:latin typeface="Georgia"/>
        <a:ea typeface=""/>
        <a:cs typeface=""/>
      </a:majorFont>
      <a:minorFont>
        <a:latin typeface="Roboto Light"/>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item.xml>��
</file>

<file path=docProps/app.xml><?xml version="1.0" encoding="utf-8"?>
<Properties xmlns="http://schemas.openxmlformats.org/officeDocument/2006/extended-properties" xmlns:vt="http://schemas.openxmlformats.org/officeDocument/2006/docPropsVTypes">
  <Template>Ion Boardroom</Template>
  <TotalTime>33903</TotalTime>
  <Words>3008</Words>
  <Application>Microsoft Office PowerPoint</Application>
  <PresentationFormat>On-screen Show (16:9)</PresentationFormat>
  <Paragraphs>361</Paragraphs>
  <Slides>50</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50</vt:i4>
      </vt:variant>
    </vt:vector>
  </HeadingPairs>
  <TitlesOfParts>
    <vt:vector size="56" baseType="lpstr">
      <vt:lpstr>Arial</vt:lpstr>
      <vt:lpstr>Calibri</vt:lpstr>
      <vt:lpstr>Georgia</vt:lpstr>
      <vt:lpstr>Roboto Light</vt:lpstr>
      <vt:lpstr>Wingdings</vt:lpstr>
      <vt:lpstr>Office Theme</vt:lpstr>
      <vt:lpstr>About Us</vt:lpstr>
      <vt:lpstr>TITLE IX</vt:lpstr>
      <vt:lpstr>Decision Makers</vt:lpstr>
      <vt:lpstr>Title IX Flow Chart</vt:lpstr>
      <vt:lpstr>Compliance Date</vt:lpstr>
      <vt:lpstr>Presentation Agenda</vt:lpstr>
      <vt:lpstr>New Terminology</vt:lpstr>
      <vt:lpstr>Definition – Sexual Harassment</vt:lpstr>
      <vt:lpstr>Role of a Decision Maker</vt:lpstr>
      <vt:lpstr>Jurisdiction</vt:lpstr>
      <vt:lpstr>Impartiality </vt:lpstr>
      <vt:lpstr>Impartiality </vt:lpstr>
      <vt:lpstr>Bias</vt:lpstr>
      <vt:lpstr>Bias</vt:lpstr>
      <vt:lpstr>Bias</vt:lpstr>
      <vt:lpstr>Bias  </vt:lpstr>
      <vt:lpstr>Bias </vt:lpstr>
      <vt:lpstr>Bias – Avoiding Sex Stereotypes </vt:lpstr>
      <vt:lpstr>Conflict of Interest</vt:lpstr>
      <vt:lpstr>Relevancy</vt:lpstr>
      <vt:lpstr>Relevancy </vt:lpstr>
      <vt:lpstr>Relevancy – Rape Shield </vt:lpstr>
      <vt:lpstr>Relevancy – Rape Shield </vt:lpstr>
      <vt:lpstr>Relevancy – Treatment Records</vt:lpstr>
      <vt:lpstr>Relevancy – Hypothetical </vt:lpstr>
      <vt:lpstr>Relevancy – Hypothetical</vt:lpstr>
      <vt:lpstr>Relevancy - Hypothetical</vt:lpstr>
      <vt:lpstr>Evaluating Evidence </vt:lpstr>
      <vt:lpstr>Evaluating Evidence </vt:lpstr>
      <vt:lpstr>Evaluating Evidence </vt:lpstr>
      <vt:lpstr>Hearings</vt:lpstr>
      <vt:lpstr>Hearings</vt:lpstr>
      <vt:lpstr>Hearings</vt:lpstr>
      <vt:lpstr>Written Decision </vt:lpstr>
      <vt:lpstr>Written Decisions</vt:lpstr>
      <vt:lpstr>Written Decisions</vt:lpstr>
      <vt:lpstr>Written Decisions – Procedural Steps</vt:lpstr>
      <vt:lpstr>Written Decisions – Findings of Facts</vt:lpstr>
      <vt:lpstr>Written Decision – Conclusions drawn</vt:lpstr>
      <vt:lpstr>Written Decision – Disciplinary Actions </vt:lpstr>
      <vt:lpstr>Written Decisions - Practical Considerations</vt:lpstr>
      <vt:lpstr>Written Decision Exercise </vt:lpstr>
      <vt:lpstr>Written Decision Exercise </vt:lpstr>
      <vt:lpstr>Written Decision Exercise </vt:lpstr>
      <vt:lpstr>APPEALS – AFTER DETERMINATION </vt:lpstr>
      <vt:lpstr>APPEALS – AFTER DETERMINATION </vt:lpstr>
      <vt:lpstr>APPEALS – AFTER DETERMINATION </vt:lpstr>
      <vt:lpstr>APPEALS – Scenarios</vt:lpstr>
      <vt:lpstr>Questions?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Cat</dc:creator>
  <cp:lastModifiedBy>Angie Sander</cp:lastModifiedBy>
  <cp:revision>397</cp:revision>
  <cp:lastPrinted>2020-08-05T18:49:14Z</cp:lastPrinted>
  <dcterms:created xsi:type="dcterms:W3CDTF">2014-09-29T08:45:48Z</dcterms:created>
  <dcterms:modified xsi:type="dcterms:W3CDTF">2024-10-03T15:43:39Z</dcterms:modified>
</cp:coreProperties>
</file>